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847" r:id="rId5"/>
  </p:sldMasterIdLst>
  <p:notesMasterIdLst>
    <p:notesMasterId r:id="rId53"/>
  </p:notesMasterIdLst>
  <p:handoutMasterIdLst>
    <p:handoutMasterId r:id="rId54"/>
  </p:handoutMasterIdLst>
  <p:sldIdLst>
    <p:sldId id="1155" r:id="rId6"/>
    <p:sldId id="509" r:id="rId7"/>
    <p:sldId id="1621" r:id="rId8"/>
    <p:sldId id="1609" r:id="rId9"/>
    <p:sldId id="465" r:id="rId10"/>
    <p:sldId id="1523" r:id="rId11"/>
    <p:sldId id="1438" r:id="rId12"/>
    <p:sldId id="1399" r:id="rId13"/>
    <p:sldId id="1676" r:id="rId14"/>
    <p:sldId id="1412" r:id="rId15"/>
    <p:sldId id="1678" r:id="rId16"/>
    <p:sldId id="508" r:id="rId17"/>
    <p:sldId id="477" r:id="rId18"/>
    <p:sldId id="1680" r:id="rId19"/>
    <p:sldId id="1692" r:id="rId20"/>
    <p:sldId id="1693" r:id="rId21"/>
    <p:sldId id="1344" r:id="rId22"/>
    <p:sldId id="1696" r:id="rId23"/>
    <p:sldId id="1697" r:id="rId24"/>
    <p:sldId id="1698" r:id="rId25"/>
    <p:sldId id="1699" r:id="rId26"/>
    <p:sldId id="480" r:id="rId27"/>
    <p:sldId id="481" r:id="rId28"/>
    <p:sldId id="1606" r:id="rId29"/>
    <p:sldId id="1700" r:id="rId30"/>
    <p:sldId id="1683" r:id="rId31"/>
    <p:sldId id="1684" r:id="rId32"/>
    <p:sldId id="1689" r:id="rId33"/>
    <p:sldId id="403" r:id="rId34"/>
    <p:sldId id="269" r:id="rId35"/>
    <p:sldId id="270" r:id="rId36"/>
    <p:sldId id="1690" r:id="rId37"/>
    <p:sldId id="1691" r:id="rId38"/>
    <p:sldId id="272" r:id="rId39"/>
    <p:sldId id="1701" r:id="rId40"/>
    <p:sldId id="1694" r:id="rId41"/>
    <p:sldId id="276" r:id="rId42"/>
    <p:sldId id="281" r:id="rId43"/>
    <p:sldId id="1688" r:id="rId44"/>
    <p:sldId id="1685" r:id="rId45"/>
    <p:sldId id="1686" r:id="rId46"/>
    <p:sldId id="1695" r:id="rId47"/>
    <p:sldId id="1687" r:id="rId48"/>
    <p:sldId id="1594" r:id="rId49"/>
    <p:sldId id="1702" r:id="rId50"/>
    <p:sldId id="1357" r:id="rId51"/>
    <p:sldId id="121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E2D"/>
    <a:srgbClr val="E6E6E6"/>
    <a:srgbClr val="091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41" autoAdjust="0"/>
    <p:restoredTop sz="95332" autoAdjust="0"/>
  </p:normalViewPr>
  <p:slideViewPr>
    <p:cSldViewPr>
      <p:cViewPr varScale="1">
        <p:scale>
          <a:sx n="113" d="100"/>
          <a:sy n="113" d="100"/>
        </p:scale>
        <p:origin x="8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6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52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55708-2B89-42B1-86BC-CE528952398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41D5119-DAB3-4394-AC29-82675E1FDAFE}">
      <dgm:prSet phldrT="[Текст]"/>
      <dgm:spPr/>
      <dgm:t>
        <a:bodyPr/>
        <a:lstStyle/>
        <a:p>
          <a:r>
            <a:rPr lang="ru-RU" dirty="0"/>
            <a:t>Сбор</a:t>
          </a:r>
        </a:p>
      </dgm:t>
    </dgm:pt>
    <dgm:pt modelId="{1C4EAC65-18CB-49FF-87B6-330A1FC5E852}" type="parTrans" cxnId="{9342E021-A080-4D66-8792-3B58D4A06CF8}">
      <dgm:prSet/>
      <dgm:spPr/>
      <dgm:t>
        <a:bodyPr/>
        <a:lstStyle/>
        <a:p>
          <a:endParaRPr lang="ru-RU"/>
        </a:p>
      </dgm:t>
    </dgm:pt>
    <dgm:pt modelId="{FBDF3503-FCF5-4DCC-9961-471B3C456D99}" type="sibTrans" cxnId="{9342E021-A080-4D66-8792-3B58D4A06CF8}">
      <dgm:prSet/>
      <dgm:spPr/>
      <dgm:t>
        <a:bodyPr/>
        <a:lstStyle/>
        <a:p>
          <a:endParaRPr lang="ru-RU"/>
        </a:p>
      </dgm:t>
    </dgm:pt>
    <dgm:pt modelId="{963F1CE7-4A39-46D2-AEC2-DD36EB7BE5B2}">
      <dgm:prSet phldrT="[Текст]"/>
      <dgm:spPr/>
      <dgm:t>
        <a:bodyPr/>
        <a:lstStyle/>
        <a:p>
          <a:r>
            <a:rPr lang="ru-RU" dirty="0"/>
            <a:t>Накопление</a:t>
          </a:r>
        </a:p>
      </dgm:t>
    </dgm:pt>
    <dgm:pt modelId="{8FDE6C33-41D0-49B7-8701-B0907EF7484A}" type="parTrans" cxnId="{7CE11B2D-5E77-446D-84D5-76C484720E48}">
      <dgm:prSet/>
      <dgm:spPr/>
      <dgm:t>
        <a:bodyPr/>
        <a:lstStyle/>
        <a:p>
          <a:endParaRPr lang="ru-RU"/>
        </a:p>
      </dgm:t>
    </dgm:pt>
    <dgm:pt modelId="{10C14ABC-2842-4F0F-8AE2-172154D90D3F}" type="sibTrans" cxnId="{7CE11B2D-5E77-446D-84D5-76C484720E48}">
      <dgm:prSet/>
      <dgm:spPr/>
      <dgm:t>
        <a:bodyPr/>
        <a:lstStyle/>
        <a:p>
          <a:endParaRPr lang="ru-RU"/>
        </a:p>
      </dgm:t>
    </dgm:pt>
    <dgm:pt modelId="{9E447AD2-E7C3-4CA4-A514-BEE7E4E1D7DE}">
      <dgm:prSet phldrT="[Текст]"/>
      <dgm:spPr/>
      <dgm:t>
        <a:bodyPr/>
        <a:lstStyle/>
        <a:p>
          <a:r>
            <a:rPr lang="ru-RU" dirty="0"/>
            <a:t>Систематизация  и анализ</a:t>
          </a:r>
        </a:p>
      </dgm:t>
    </dgm:pt>
    <dgm:pt modelId="{6E925B81-34A3-4017-8FB2-50A50E108039}" type="parTrans" cxnId="{9518F209-D618-431E-B14A-C17144F9AEC0}">
      <dgm:prSet/>
      <dgm:spPr/>
      <dgm:t>
        <a:bodyPr/>
        <a:lstStyle/>
        <a:p>
          <a:endParaRPr lang="ru-RU"/>
        </a:p>
      </dgm:t>
    </dgm:pt>
    <dgm:pt modelId="{0EB2D43E-F52A-4B6B-9274-3C279942E60E}" type="sibTrans" cxnId="{9518F209-D618-431E-B14A-C17144F9AEC0}">
      <dgm:prSet/>
      <dgm:spPr/>
      <dgm:t>
        <a:bodyPr/>
        <a:lstStyle/>
        <a:p>
          <a:endParaRPr lang="ru-RU"/>
        </a:p>
      </dgm:t>
    </dgm:pt>
    <dgm:pt modelId="{E039F769-277D-4861-B036-960AB4197335}" type="pres">
      <dgm:prSet presAssocID="{7F855708-2B89-42B1-86BC-CE5289523986}" presName="compositeShape" presStyleCnt="0">
        <dgm:presLayoutVars>
          <dgm:dir/>
          <dgm:resizeHandles/>
        </dgm:presLayoutVars>
      </dgm:prSet>
      <dgm:spPr/>
    </dgm:pt>
    <dgm:pt modelId="{41129E49-1A96-4E1C-9085-124A0DC39D64}" type="pres">
      <dgm:prSet presAssocID="{7F855708-2B89-42B1-86BC-CE5289523986}" presName="pyramid" presStyleLbl="node1" presStyleIdx="0" presStyleCnt="1" custLinFactNeighborX="-118" custLinFactNeighborY="-32246"/>
      <dgm:spPr/>
    </dgm:pt>
    <dgm:pt modelId="{05754FE3-8AA1-46C8-88E4-EBAD635C1DA2}" type="pres">
      <dgm:prSet presAssocID="{7F855708-2B89-42B1-86BC-CE5289523986}" presName="theList" presStyleCnt="0"/>
      <dgm:spPr/>
    </dgm:pt>
    <dgm:pt modelId="{6E516C22-BA13-4E9C-9D39-1BD290ED0BF9}" type="pres">
      <dgm:prSet presAssocID="{641D5119-DAB3-4394-AC29-82675E1FDAFE}" presName="aNode" presStyleLbl="fgAcc1" presStyleIdx="0" presStyleCnt="3">
        <dgm:presLayoutVars>
          <dgm:bulletEnabled val="1"/>
        </dgm:presLayoutVars>
      </dgm:prSet>
      <dgm:spPr/>
    </dgm:pt>
    <dgm:pt modelId="{31CE8F72-19C6-4D5A-9E5F-97EE3D811654}" type="pres">
      <dgm:prSet presAssocID="{641D5119-DAB3-4394-AC29-82675E1FDAFE}" presName="aSpace" presStyleCnt="0"/>
      <dgm:spPr/>
    </dgm:pt>
    <dgm:pt modelId="{DBCB303A-E271-43C5-8662-42CD3CD5240E}" type="pres">
      <dgm:prSet presAssocID="{963F1CE7-4A39-46D2-AEC2-DD36EB7BE5B2}" presName="aNode" presStyleLbl="fgAcc1" presStyleIdx="1" presStyleCnt="3">
        <dgm:presLayoutVars>
          <dgm:bulletEnabled val="1"/>
        </dgm:presLayoutVars>
      </dgm:prSet>
      <dgm:spPr/>
    </dgm:pt>
    <dgm:pt modelId="{FD848580-1F64-477B-8C15-91C4241B994B}" type="pres">
      <dgm:prSet presAssocID="{963F1CE7-4A39-46D2-AEC2-DD36EB7BE5B2}" presName="aSpace" presStyleCnt="0"/>
      <dgm:spPr/>
    </dgm:pt>
    <dgm:pt modelId="{6FB95119-50CA-4FBA-8A11-2F8B18A7315A}" type="pres">
      <dgm:prSet presAssocID="{9E447AD2-E7C3-4CA4-A514-BEE7E4E1D7DE}" presName="aNode" presStyleLbl="fgAcc1" presStyleIdx="2" presStyleCnt="3">
        <dgm:presLayoutVars>
          <dgm:bulletEnabled val="1"/>
        </dgm:presLayoutVars>
      </dgm:prSet>
      <dgm:spPr/>
    </dgm:pt>
    <dgm:pt modelId="{3F7A4283-F663-4791-BC3D-B83320AAAF07}" type="pres">
      <dgm:prSet presAssocID="{9E447AD2-E7C3-4CA4-A514-BEE7E4E1D7DE}" presName="aSpace" presStyleCnt="0"/>
      <dgm:spPr/>
    </dgm:pt>
  </dgm:ptLst>
  <dgm:cxnLst>
    <dgm:cxn modelId="{9518F209-D618-431E-B14A-C17144F9AEC0}" srcId="{7F855708-2B89-42B1-86BC-CE5289523986}" destId="{9E447AD2-E7C3-4CA4-A514-BEE7E4E1D7DE}" srcOrd="2" destOrd="0" parTransId="{6E925B81-34A3-4017-8FB2-50A50E108039}" sibTransId="{0EB2D43E-F52A-4B6B-9274-3C279942E60E}"/>
    <dgm:cxn modelId="{9342E021-A080-4D66-8792-3B58D4A06CF8}" srcId="{7F855708-2B89-42B1-86BC-CE5289523986}" destId="{641D5119-DAB3-4394-AC29-82675E1FDAFE}" srcOrd="0" destOrd="0" parTransId="{1C4EAC65-18CB-49FF-87B6-330A1FC5E852}" sibTransId="{FBDF3503-FCF5-4DCC-9961-471B3C456D99}"/>
    <dgm:cxn modelId="{7CE11B2D-5E77-446D-84D5-76C484720E48}" srcId="{7F855708-2B89-42B1-86BC-CE5289523986}" destId="{963F1CE7-4A39-46D2-AEC2-DD36EB7BE5B2}" srcOrd="1" destOrd="0" parTransId="{8FDE6C33-41D0-49B7-8701-B0907EF7484A}" sibTransId="{10C14ABC-2842-4F0F-8AE2-172154D90D3F}"/>
    <dgm:cxn modelId="{95C27A2D-5B2B-4EA7-A927-0665E673A0C5}" type="presOf" srcId="{9E447AD2-E7C3-4CA4-A514-BEE7E4E1D7DE}" destId="{6FB95119-50CA-4FBA-8A11-2F8B18A7315A}" srcOrd="0" destOrd="0" presId="urn:microsoft.com/office/officeart/2005/8/layout/pyramid2"/>
    <dgm:cxn modelId="{59C2F66F-1ED6-4804-9C68-C32166244A22}" type="presOf" srcId="{7F855708-2B89-42B1-86BC-CE5289523986}" destId="{E039F769-277D-4861-B036-960AB4197335}" srcOrd="0" destOrd="0" presId="urn:microsoft.com/office/officeart/2005/8/layout/pyramid2"/>
    <dgm:cxn modelId="{D45F697A-E1CD-4397-802B-F204A068A4D5}" type="presOf" srcId="{641D5119-DAB3-4394-AC29-82675E1FDAFE}" destId="{6E516C22-BA13-4E9C-9D39-1BD290ED0BF9}" srcOrd="0" destOrd="0" presId="urn:microsoft.com/office/officeart/2005/8/layout/pyramid2"/>
    <dgm:cxn modelId="{43820AF6-180C-4E7B-9770-1727ADE11AEE}" type="presOf" srcId="{963F1CE7-4A39-46D2-AEC2-DD36EB7BE5B2}" destId="{DBCB303A-E271-43C5-8662-42CD3CD5240E}" srcOrd="0" destOrd="0" presId="urn:microsoft.com/office/officeart/2005/8/layout/pyramid2"/>
    <dgm:cxn modelId="{5650F437-FF33-43D6-9C86-07CA826ADC3B}" type="presParOf" srcId="{E039F769-277D-4861-B036-960AB4197335}" destId="{41129E49-1A96-4E1C-9085-124A0DC39D64}" srcOrd="0" destOrd="0" presId="urn:microsoft.com/office/officeart/2005/8/layout/pyramid2"/>
    <dgm:cxn modelId="{0BBFBD33-9258-4C17-A800-FF13604C3307}" type="presParOf" srcId="{E039F769-277D-4861-B036-960AB4197335}" destId="{05754FE3-8AA1-46C8-88E4-EBAD635C1DA2}" srcOrd="1" destOrd="0" presId="urn:microsoft.com/office/officeart/2005/8/layout/pyramid2"/>
    <dgm:cxn modelId="{7DDDAB6C-0FAB-4467-B9B1-4CB850E454D9}" type="presParOf" srcId="{05754FE3-8AA1-46C8-88E4-EBAD635C1DA2}" destId="{6E516C22-BA13-4E9C-9D39-1BD290ED0BF9}" srcOrd="0" destOrd="0" presId="urn:microsoft.com/office/officeart/2005/8/layout/pyramid2"/>
    <dgm:cxn modelId="{45347466-12F2-48C9-9D02-F32DBA9A334D}" type="presParOf" srcId="{05754FE3-8AA1-46C8-88E4-EBAD635C1DA2}" destId="{31CE8F72-19C6-4D5A-9E5F-97EE3D811654}" srcOrd="1" destOrd="0" presId="urn:microsoft.com/office/officeart/2005/8/layout/pyramid2"/>
    <dgm:cxn modelId="{EA2D39AA-F94B-49F8-8B23-DE27DDBC1230}" type="presParOf" srcId="{05754FE3-8AA1-46C8-88E4-EBAD635C1DA2}" destId="{DBCB303A-E271-43C5-8662-42CD3CD5240E}" srcOrd="2" destOrd="0" presId="urn:microsoft.com/office/officeart/2005/8/layout/pyramid2"/>
    <dgm:cxn modelId="{A3AA6F6E-B6F3-40B0-8E75-A172C514A834}" type="presParOf" srcId="{05754FE3-8AA1-46C8-88E4-EBAD635C1DA2}" destId="{FD848580-1F64-477B-8C15-91C4241B994B}" srcOrd="3" destOrd="0" presId="urn:microsoft.com/office/officeart/2005/8/layout/pyramid2"/>
    <dgm:cxn modelId="{6A222749-433C-4D2E-A026-BCB851777896}" type="presParOf" srcId="{05754FE3-8AA1-46C8-88E4-EBAD635C1DA2}" destId="{6FB95119-50CA-4FBA-8A11-2F8B18A7315A}" srcOrd="4" destOrd="0" presId="urn:microsoft.com/office/officeart/2005/8/layout/pyramid2"/>
    <dgm:cxn modelId="{059AB936-02CC-4771-8417-13BD68EBEF36}" type="presParOf" srcId="{05754FE3-8AA1-46C8-88E4-EBAD635C1DA2}" destId="{3F7A4283-F663-4791-BC3D-B83320AAAF0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CE3A63-8566-4CF6-8EC3-0D19B19DEF0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01D5BA-2428-4FB0-A32E-A4EB4C7BA89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dirty="0"/>
            <a:t>Услуги ЦМ «Перспективный мониторинг»</a:t>
          </a:r>
        </a:p>
      </dgm:t>
    </dgm:pt>
    <dgm:pt modelId="{45E0D0AF-C73B-457B-9197-2BF5F34AF3C6}" type="parTrans" cxnId="{09048F1B-B84D-41EC-8028-E39D5A1494F2}">
      <dgm:prSet/>
      <dgm:spPr/>
      <dgm:t>
        <a:bodyPr/>
        <a:lstStyle/>
        <a:p>
          <a:endParaRPr lang="ru-RU" sz="1600"/>
        </a:p>
      </dgm:t>
    </dgm:pt>
    <dgm:pt modelId="{CDC61D1B-BDF9-44CF-ADEB-FEF04A2D74AF}" type="sibTrans" cxnId="{09048F1B-B84D-41EC-8028-E39D5A1494F2}">
      <dgm:prSet/>
      <dgm:spPr/>
      <dgm:t>
        <a:bodyPr/>
        <a:lstStyle/>
        <a:p>
          <a:endParaRPr lang="ru-RU" sz="1600"/>
        </a:p>
      </dgm:t>
    </dgm:pt>
    <dgm:pt modelId="{2983D368-A202-4B3D-B9E2-69AC0645EBA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100" dirty="0"/>
            <a:t>Передаём данные между центрами по вертикали иерархической структуры ГосСОПКА в форматах, отвечающих всем актуальным требованиям регулятора. </a:t>
          </a:r>
        </a:p>
      </dgm:t>
    </dgm:pt>
    <dgm:pt modelId="{C62FF775-7F67-42BE-AFDB-F11B389569A5}" type="parTrans" cxnId="{33AE43F3-67F4-44EB-8DC4-221079B1496F}">
      <dgm:prSet/>
      <dgm:spPr/>
      <dgm:t>
        <a:bodyPr/>
        <a:lstStyle/>
        <a:p>
          <a:endParaRPr lang="ru-RU" sz="1600"/>
        </a:p>
      </dgm:t>
    </dgm:pt>
    <dgm:pt modelId="{DDAF2C47-940F-4995-937A-C2595F329092}" type="sibTrans" cxnId="{33AE43F3-67F4-44EB-8DC4-221079B1496F}">
      <dgm:prSet/>
      <dgm:spPr/>
      <dgm:t>
        <a:bodyPr/>
        <a:lstStyle/>
        <a:p>
          <a:endParaRPr lang="ru-RU" sz="1600"/>
        </a:p>
      </dgm:t>
    </dgm:pt>
    <dgm:pt modelId="{213B4D5A-6C06-4779-B080-09963829820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100" dirty="0"/>
            <a:t>Анализируем угрозы и предупреждаем компьютерные атаки. Анализируем данные о событиях безопасности, принимаем и регистрируем сообщения о возможных инцидентах и обнаруживаем атаки. </a:t>
          </a:r>
        </a:p>
      </dgm:t>
    </dgm:pt>
    <dgm:pt modelId="{D3A09FC3-AEF1-43FC-9099-734A42C332E9}" type="parTrans" cxnId="{67BF7BF4-6C75-4816-9168-9B25FC51B711}">
      <dgm:prSet/>
      <dgm:spPr/>
      <dgm:t>
        <a:bodyPr/>
        <a:lstStyle/>
        <a:p>
          <a:endParaRPr lang="ru-RU" sz="1600"/>
        </a:p>
      </dgm:t>
    </dgm:pt>
    <dgm:pt modelId="{EB61FA37-6296-4506-A8CE-2CA1D4E8F95C}" type="sibTrans" cxnId="{67BF7BF4-6C75-4816-9168-9B25FC51B711}">
      <dgm:prSet/>
      <dgm:spPr/>
      <dgm:t>
        <a:bodyPr/>
        <a:lstStyle/>
        <a:p>
          <a:endParaRPr lang="ru-RU" sz="1600"/>
        </a:p>
      </dgm:t>
    </dgm:pt>
    <dgm:pt modelId="{55F83EA1-8951-442D-ACB3-608C1AC0086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100"/>
            <a:t>Помогаем реагировать на инциденты и ликвидировать последствия атак, анализируем результаты устранения последствий инцидентов. </a:t>
          </a:r>
          <a:endParaRPr lang="ru-RU" sz="1100" dirty="0"/>
        </a:p>
      </dgm:t>
    </dgm:pt>
    <dgm:pt modelId="{5B19E794-23E8-4FA7-B017-7931B68539AB}" type="parTrans" cxnId="{60116943-F375-4E47-B212-C03989F3B491}">
      <dgm:prSet/>
      <dgm:spPr/>
      <dgm:t>
        <a:bodyPr/>
        <a:lstStyle/>
        <a:p>
          <a:endParaRPr lang="ru-RU" sz="1600"/>
        </a:p>
      </dgm:t>
    </dgm:pt>
    <dgm:pt modelId="{597560B7-9DCF-443D-9443-9221729E70BF}" type="sibTrans" cxnId="{60116943-F375-4E47-B212-C03989F3B491}">
      <dgm:prSet/>
      <dgm:spPr/>
      <dgm:t>
        <a:bodyPr/>
        <a:lstStyle/>
        <a:p>
          <a:endParaRPr lang="ru-RU" sz="1600"/>
        </a:p>
      </dgm:t>
    </dgm:pt>
    <dgm:pt modelId="{A2C3A690-49C2-475E-A141-D9F39589E39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100"/>
            <a:t>Оцениваем защищённость контролируемых информационных ресурсов. </a:t>
          </a:r>
          <a:endParaRPr lang="ru-RU" sz="1100" dirty="0"/>
        </a:p>
      </dgm:t>
    </dgm:pt>
    <dgm:pt modelId="{FF14AA81-EE42-4315-9906-AC1BBCB4E733}" type="parTrans" cxnId="{68818F11-B7A7-4262-961F-E5956F3353C8}">
      <dgm:prSet/>
      <dgm:spPr/>
      <dgm:t>
        <a:bodyPr/>
        <a:lstStyle/>
        <a:p>
          <a:endParaRPr lang="ru-RU" sz="1600"/>
        </a:p>
      </dgm:t>
    </dgm:pt>
    <dgm:pt modelId="{A8C3BB4C-6100-4559-B8B7-7888996C48C6}" type="sibTrans" cxnId="{68818F11-B7A7-4262-961F-E5956F3353C8}">
      <dgm:prSet/>
      <dgm:spPr/>
      <dgm:t>
        <a:bodyPr/>
        <a:lstStyle/>
        <a:p>
          <a:endParaRPr lang="ru-RU" sz="1600"/>
        </a:p>
      </dgm:t>
    </dgm:pt>
    <dgm:pt modelId="{B7A60FB4-C70A-41A8-ABBB-850E4B28B5F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100"/>
            <a:t>Формируем и поддерживаем в актуальном состоянии информацию о контролируемых ресурсах. </a:t>
          </a:r>
          <a:endParaRPr lang="ru-RU" sz="1100" dirty="0"/>
        </a:p>
      </dgm:t>
    </dgm:pt>
    <dgm:pt modelId="{2E9DF043-5188-4556-8E6B-B783341D8B23}" type="parTrans" cxnId="{176672AF-992C-4709-94EA-AC7844DB4717}">
      <dgm:prSet/>
      <dgm:spPr/>
      <dgm:t>
        <a:bodyPr/>
        <a:lstStyle/>
        <a:p>
          <a:endParaRPr lang="ru-RU" sz="1600"/>
        </a:p>
      </dgm:t>
    </dgm:pt>
    <dgm:pt modelId="{FFCEBAD9-A76D-40A5-B5D7-72EB6CCAA4E6}" type="sibTrans" cxnId="{176672AF-992C-4709-94EA-AC7844DB4717}">
      <dgm:prSet/>
      <dgm:spPr/>
      <dgm:t>
        <a:bodyPr/>
        <a:lstStyle/>
        <a:p>
          <a:endParaRPr lang="ru-RU" sz="1600"/>
        </a:p>
      </dgm:t>
    </dgm:pt>
    <dgm:pt modelId="{AAB203EE-BAEC-404B-AB73-652F80DBAC8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100"/>
            <a:t>Расследуем компьютерные инциденты. </a:t>
          </a:r>
          <a:endParaRPr lang="ru-RU" sz="1100" dirty="0"/>
        </a:p>
      </dgm:t>
    </dgm:pt>
    <dgm:pt modelId="{517D0724-1F95-4B4C-98C9-54EEA06B523D}" type="parTrans" cxnId="{23E5B527-8064-42E0-BA6D-6785DA1F286F}">
      <dgm:prSet/>
      <dgm:spPr/>
      <dgm:t>
        <a:bodyPr/>
        <a:lstStyle/>
        <a:p>
          <a:endParaRPr lang="ru-RU" sz="1600"/>
        </a:p>
      </dgm:t>
    </dgm:pt>
    <dgm:pt modelId="{5EA519B4-3955-4F75-B5BE-B64E100135D9}" type="sibTrans" cxnId="{23E5B527-8064-42E0-BA6D-6785DA1F286F}">
      <dgm:prSet/>
      <dgm:spPr/>
      <dgm:t>
        <a:bodyPr/>
        <a:lstStyle/>
        <a:p>
          <a:endParaRPr lang="ru-RU" sz="1600"/>
        </a:p>
      </dgm:t>
    </dgm:pt>
    <dgm:pt modelId="{87838301-9885-40DB-AEC1-2D6ACB71D57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100" dirty="0"/>
            <a:t>Обучаем и информируем заинтересованных лиц по вопросам обнаружения, предупреждения и ликвидации последствий компьютерных атак, повышаем осведомлённость пользователей. </a:t>
          </a:r>
        </a:p>
      </dgm:t>
    </dgm:pt>
    <dgm:pt modelId="{016C9401-8F21-42C4-900E-B7E9EDEB30E3}" type="parTrans" cxnId="{372DBA9E-5A3D-40FB-A187-51134181EE72}">
      <dgm:prSet/>
      <dgm:spPr/>
      <dgm:t>
        <a:bodyPr/>
        <a:lstStyle/>
        <a:p>
          <a:endParaRPr lang="ru-RU" sz="1600"/>
        </a:p>
      </dgm:t>
    </dgm:pt>
    <dgm:pt modelId="{D31DA21D-F9E3-4841-8DF8-DFA77C8B860B}" type="sibTrans" cxnId="{372DBA9E-5A3D-40FB-A187-51134181EE72}">
      <dgm:prSet/>
      <dgm:spPr/>
      <dgm:t>
        <a:bodyPr/>
        <a:lstStyle/>
        <a:p>
          <a:endParaRPr lang="ru-RU" sz="1600"/>
        </a:p>
      </dgm:t>
    </dgm:pt>
    <dgm:pt modelId="{F7E2C40A-0681-45DD-AED1-FA0B54C7E758}" type="pres">
      <dgm:prSet presAssocID="{E1CE3A63-8566-4CF6-8EC3-0D19B19DEF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C3C19F4-3686-42EF-9C98-5010DDFF618A}" type="pres">
      <dgm:prSet presAssocID="{1601D5BA-2428-4FB0-A32E-A4EB4C7BA895}" presName="root" presStyleCnt="0">
        <dgm:presLayoutVars>
          <dgm:chMax/>
          <dgm:chPref val="4"/>
        </dgm:presLayoutVars>
      </dgm:prSet>
      <dgm:spPr/>
    </dgm:pt>
    <dgm:pt modelId="{B8462B5C-42FE-472D-A340-B34C354F409A}" type="pres">
      <dgm:prSet presAssocID="{1601D5BA-2428-4FB0-A32E-A4EB4C7BA895}" presName="rootComposite" presStyleCnt="0">
        <dgm:presLayoutVars/>
      </dgm:prSet>
      <dgm:spPr/>
    </dgm:pt>
    <dgm:pt modelId="{99F4FED1-0A5B-4CC7-98DD-DAFBDBED1742}" type="pres">
      <dgm:prSet presAssocID="{1601D5BA-2428-4FB0-A32E-A4EB4C7BA895}" presName="rootText" presStyleLbl="node0" presStyleIdx="0" presStyleCnt="1" custScaleX="184348">
        <dgm:presLayoutVars>
          <dgm:chMax/>
          <dgm:chPref val="4"/>
        </dgm:presLayoutVars>
      </dgm:prSet>
      <dgm:spPr/>
    </dgm:pt>
    <dgm:pt modelId="{922868CE-43DE-491A-8048-7001DDEA8F32}" type="pres">
      <dgm:prSet presAssocID="{1601D5BA-2428-4FB0-A32E-A4EB4C7BA895}" presName="childShape" presStyleCnt="0">
        <dgm:presLayoutVars>
          <dgm:chMax val="0"/>
          <dgm:chPref val="0"/>
        </dgm:presLayoutVars>
      </dgm:prSet>
      <dgm:spPr/>
    </dgm:pt>
    <dgm:pt modelId="{721932C2-110B-4AE6-BEC8-9FB4118580B4}" type="pres">
      <dgm:prSet presAssocID="{2983D368-A202-4B3D-B9E2-69AC0645EBA0}" presName="childComposite" presStyleCnt="0">
        <dgm:presLayoutVars>
          <dgm:chMax val="0"/>
          <dgm:chPref val="0"/>
        </dgm:presLayoutVars>
      </dgm:prSet>
      <dgm:spPr/>
    </dgm:pt>
    <dgm:pt modelId="{EE96A02C-3ADC-4798-98C6-5F691862BD0A}" type="pres">
      <dgm:prSet presAssocID="{2983D368-A202-4B3D-B9E2-69AC0645EBA0}" presName="Image" presStyleLbl="node1" presStyleIdx="0" presStyleCnt="7" custScaleX="153966" custLinFactX="-139612" custLinFactNeighborX="-200000"/>
      <dgm:spPr>
        <a:solidFill>
          <a:schemeClr val="accent1">
            <a:lumMod val="75000"/>
          </a:schemeClr>
        </a:solidFill>
      </dgm:spPr>
    </dgm:pt>
    <dgm:pt modelId="{CB9B3D8C-6851-44BD-9D60-94D015C5ACF0}" type="pres">
      <dgm:prSet presAssocID="{2983D368-A202-4B3D-B9E2-69AC0645EBA0}" presName="childText" presStyleLbl="lnNode1" presStyleIdx="0" presStyleCnt="7" custScaleX="184348" custLinFactNeighborX="9645">
        <dgm:presLayoutVars>
          <dgm:chMax val="0"/>
          <dgm:chPref val="0"/>
          <dgm:bulletEnabled val="1"/>
        </dgm:presLayoutVars>
      </dgm:prSet>
      <dgm:spPr/>
    </dgm:pt>
    <dgm:pt modelId="{7FCB17DB-6BB5-4CDC-ABDA-AAED4261AEDA}" type="pres">
      <dgm:prSet presAssocID="{213B4D5A-6C06-4779-B080-09963829820E}" presName="childComposite" presStyleCnt="0">
        <dgm:presLayoutVars>
          <dgm:chMax val="0"/>
          <dgm:chPref val="0"/>
        </dgm:presLayoutVars>
      </dgm:prSet>
      <dgm:spPr/>
    </dgm:pt>
    <dgm:pt modelId="{24B0D77C-3CDB-4352-A2D2-78DBD4C7D252}" type="pres">
      <dgm:prSet presAssocID="{213B4D5A-6C06-4779-B080-09963829820E}" presName="Image" presStyleLbl="node1" presStyleIdx="1" presStyleCnt="7" custScaleX="153966" custLinFactX="-139612" custLinFactNeighborX="-200000"/>
      <dgm:spPr>
        <a:solidFill>
          <a:schemeClr val="accent1">
            <a:lumMod val="75000"/>
          </a:schemeClr>
        </a:solidFill>
      </dgm:spPr>
    </dgm:pt>
    <dgm:pt modelId="{93633F60-564F-4234-B9C7-C7535257CCAD}" type="pres">
      <dgm:prSet presAssocID="{213B4D5A-6C06-4779-B080-09963829820E}" presName="childText" presStyleLbl="lnNode1" presStyleIdx="1" presStyleCnt="7" custScaleX="184348" custLinFactNeighborX="9645">
        <dgm:presLayoutVars>
          <dgm:chMax val="0"/>
          <dgm:chPref val="0"/>
          <dgm:bulletEnabled val="1"/>
        </dgm:presLayoutVars>
      </dgm:prSet>
      <dgm:spPr/>
    </dgm:pt>
    <dgm:pt modelId="{93B788B8-DAB6-4C59-B29C-D367A725736A}" type="pres">
      <dgm:prSet presAssocID="{55F83EA1-8951-442D-ACB3-608C1AC00866}" presName="childComposite" presStyleCnt="0">
        <dgm:presLayoutVars>
          <dgm:chMax val="0"/>
          <dgm:chPref val="0"/>
        </dgm:presLayoutVars>
      </dgm:prSet>
      <dgm:spPr/>
    </dgm:pt>
    <dgm:pt modelId="{FBC8241C-9A95-40AD-B726-BD1B729E1BB0}" type="pres">
      <dgm:prSet presAssocID="{55F83EA1-8951-442D-ACB3-608C1AC00866}" presName="Image" presStyleLbl="node1" presStyleIdx="2" presStyleCnt="7" custScaleX="153966" custLinFactX="-139612" custLinFactNeighborX="-200000"/>
      <dgm:spPr>
        <a:solidFill>
          <a:schemeClr val="accent1">
            <a:lumMod val="75000"/>
          </a:schemeClr>
        </a:solidFill>
      </dgm:spPr>
    </dgm:pt>
    <dgm:pt modelId="{C30131D4-2237-49CB-AD0A-5196E6EBBCA3}" type="pres">
      <dgm:prSet presAssocID="{55F83EA1-8951-442D-ACB3-608C1AC00866}" presName="childText" presStyleLbl="lnNode1" presStyleIdx="2" presStyleCnt="7" custScaleX="184348" custLinFactNeighborX="9645">
        <dgm:presLayoutVars>
          <dgm:chMax val="0"/>
          <dgm:chPref val="0"/>
          <dgm:bulletEnabled val="1"/>
        </dgm:presLayoutVars>
      </dgm:prSet>
      <dgm:spPr/>
    </dgm:pt>
    <dgm:pt modelId="{43AE7415-FFCC-4170-945A-259AEBE66065}" type="pres">
      <dgm:prSet presAssocID="{A2C3A690-49C2-475E-A141-D9F39589E39A}" presName="childComposite" presStyleCnt="0">
        <dgm:presLayoutVars>
          <dgm:chMax val="0"/>
          <dgm:chPref val="0"/>
        </dgm:presLayoutVars>
      </dgm:prSet>
      <dgm:spPr/>
    </dgm:pt>
    <dgm:pt modelId="{834345D9-8CAE-4931-A0E5-CD423FF000DB}" type="pres">
      <dgm:prSet presAssocID="{A2C3A690-49C2-475E-A141-D9F39589E39A}" presName="Image" presStyleLbl="node1" presStyleIdx="3" presStyleCnt="7" custScaleX="153966" custLinFactX="-139612" custLinFactNeighborX="-200000"/>
      <dgm:spPr>
        <a:solidFill>
          <a:schemeClr val="accent1">
            <a:lumMod val="75000"/>
          </a:schemeClr>
        </a:solidFill>
      </dgm:spPr>
    </dgm:pt>
    <dgm:pt modelId="{8D5B68BF-1A68-4EA3-B226-C34104E77314}" type="pres">
      <dgm:prSet presAssocID="{A2C3A690-49C2-475E-A141-D9F39589E39A}" presName="childText" presStyleLbl="lnNode1" presStyleIdx="3" presStyleCnt="7" custScaleX="184348" custLinFactNeighborX="9645">
        <dgm:presLayoutVars>
          <dgm:chMax val="0"/>
          <dgm:chPref val="0"/>
          <dgm:bulletEnabled val="1"/>
        </dgm:presLayoutVars>
      </dgm:prSet>
      <dgm:spPr/>
    </dgm:pt>
    <dgm:pt modelId="{AF77BB96-7A5F-4FA0-AC2B-4D3F3953DDC0}" type="pres">
      <dgm:prSet presAssocID="{B7A60FB4-C70A-41A8-ABBB-850E4B28B5FC}" presName="childComposite" presStyleCnt="0">
        <dgm:presLayoutVars>
          <dgm:chMax val="0"/>
          <dgm:chPref val="0"/>
        </dgm:presLayoutVars>
      </dgm:prSet>
      <dgm:spPr/>
    </dgm:pt>
    <dgm:pt modelId="{8E4C05D4-90A1-4C0A-8129-977EB7EAB0D6}" type="pres">
      <dgm:prSet presAssocID="{B7A60FB4-C70A-41A8-ABBB-850E4B28B5FC}" presName="Image" presStyleLbl="node1" presStyleIdx="4" presStyleCnt="7" custScaleX="153966" custLinFactX="-139612" custLinFactNeighborX="-200000"/>
      <dgm:spPr>
        <a:solidFill>
          <a:schemeClr val="accent1">
            <a:lumMod val="75000"/>
          </a:schemeClr>
        </a:solidFill>
      </dgm:spPr>
    </dgm:pt>
    <dgm:pt modelId="{4AFA4B79-BBAC-4504-B23E-0B9261F4BE82}" type="pres">
      <dgm:prSet presAssocID="{B7A60FB4-C70A-41A8-ABBB-850E4B28B5FC}" presName="childText" presStyleLbl="lnNode1" presStyleIdx="4" presStyleCnt="7" custScaleX="184348" custLinFactNeighborX="9645">
        <dgm:presLayoutVars>
          <dgm:chMax val="0"/>
          <dgm:chPref val="0"/>
          <dgm:bulletEnabled val="1"/>
        </dgm:presLayoutVars>
      </dgm:prSet>
      <dgm:spPr/>
    </dgm:pt>
    <dgm:pt modelId="{D1B8BB11-321D-4CD8-8AEC-F7E47C305E6B}" type="pres">
      <dgm:prSet presAssocID="{AAB203EE-BAEC-404B-AB73-652F80DBAC8C}" presName="childComposite" presStyleCnt="0">
        <dgm:presLayoutVars>
          <dgm:chMax val="0"/>
          <dgm:chPref val="0"/>
        </dgm:presLayoutVars>
      </dgm:prSet>
      <dgm:spPr/>
    </dgm:pt>
    <dgm:pt modelId="{566E381F-4E08-4B7E-8725-02E06C4D206A}" type="pres">
      <dgm:prSet presAssocID="{AAB203EE-BAEC-404B-AB73-652F80DBAC8C}" presName="Image" presStyleLbl="node1" presStyleIdx="5" presStyleCnt="7" custScaleX="153966" custLinFactX="-139612" custLinFactNeighborX="-200000"/>
      <dgm:spPr>
        <a:solidFill>
          <a:schemeClr val="accent1">
            <a:lumMod val="75000"/>
          </a:schemeClr>
        </a:solidFill>
      </dgm:spPr>
    </dgm:pt>
    <dgm:pt modelId="{35E05D1F-738F-4731-B5A4-96CD609AEEB3}" type="pres">
      <dgm:prSet presAssocID="{AAB203EE-BAEC-404B-AB73-652F80DBAC8C}" presName="childText" presStyleLbl="lnNode1" presStyleIdx="5" presStyleCnt="7" custScaleX="184348" custLinFactNeighborX="9645">
        <dgm:presLayoutVars>
          <dgm:chMax val="0"/>
          <dgm:chPref val="0"/>
          <dgm:bulletEnabled val="1"/>
        </dgm:presLayoutVars>
      </dgm:prSet>
      <dgm:spPr/>
    </dgm:pt>
    <dgm:pt modelId="{111DC30C-B4AB-4180-85C0-35415615E2B1}" type="pres">
      <dgm:prSet presAssocID="{87838301-9885-40DB-AEC1-2D6ACB71D574}" presName="childComposite" presStyleCnt="0">
        <dgm:presLayoutVars>
          <dgm:chMax val="0"/>
          <dgm:chPref val="0"/>
        </dgm:presLayoutVars>
      </dgm:prSet>
      <dgm:spPr/>
    </dgm:pt>
    <dgm:pt modelId="{813A47B8-4FDF-48DD-BD02-D14C806222EF}" type="pres">
      <dgm:prSet presAssocID="{87838301-9885-40DB-AEC1-2D6ACB71D574}" presName="Image" presStyleLbl="node1" presStyleIdx="6" presStyleCnt="7" custScaleX="153966" custLinFactX="-139612" custLinFactNeighborX="-200000"/>
      <dgm:spPr>
        <a:solidFill>
          <a:schemeClr val="accent1">
            <a:lumMod val="75000"/>
          </a:schemeClr>
        </a:solidFill>
      </dgm:spPr>
    </dgm:pt>
    <dgm:pt modelId="{78BCF2ED-1E5C-4187-93B1-06B0C4043F50}" type="pres">
      <dgm:prSet presAssocID="{87838301-9885-40DB-AEC1-2D6ACB71D574}" presName="childText" presStyleLbl="lnNode1" presStyleIdx="6" presStyleCnt="7" custScaleX="184348" custLinFactNeighborX="9645">
        <dgm:presLayoutVars>
          <dgm:chMax val="0"/>
          <dgm:chPref val="0"/>
          <dgm:bulletEnabled val="1"/>
        </dgm:presLayoutVars>
      </dgm:prSet>
      <dgm:spPr/>
    </dgm:pt>
  </dgm:ptLst>
  <dgm:cxnLst>
    <dgm:cxn modelId="{611DD80E-D391-4145-BBF4-37C40D8E0556}" type="presOf" srcId="{55F83EA1-8951-442D-ACB3-608C1AC00866}" destId="{C30131D4-2237-49CB-AD0A-5196E6EBBCA3}" srcOrd="0" destOrd="0" presId="urn:microsoft.com/office/officeart/2008/layout/PictureAccentList"/>
    <dgm:cxn modelId="{68818F11-B7A7-4262-961F-E5956F3353C8}" srcId="{1601D5BA-2428-4FB0-A32E-A4EB4C7BA895}" destId="{A2C3A690-49C2-475E-A141-D9F39589E39A}" srcOrd="3" destOrd="0" parTransId="{FF14AA81-EE42-4315-9906-AC1BBCB4E733}" sibTransId="{A8C3BB4C-6100-4559-B8B7-7888996C48C6}"/>
    <dgm:cxn modelId="{A2B26515-A769-4EAF-B46D-C0AD1997B614}" type="presOf" srcId="{A2C3A690-49C2-475E-A141-D9F39589E39A}" destId="{8D5B68BF-1A68-4EA3-B226-C34104E77314}" srcOrd="0" destOrd="0" presId="urn:microsoft.com/office/officeart/2008/layout/PictureAccentList"/>
    <dgm:cxn modelId="{09048F1B-B84D-41EC-8028-E39D5A1494F2}" srcId="{E1CE3A63-8566-4CF6-8EC3-0D19B19DEF09}" destId="{1601D5BA-2428-4FB0-A32E-A4EB4C7BA895}" srcOrd="0" destOrd="0" parTransId="{45E0D0AF-C73B-457B-9197-2BF5F34AF3C6}" sibTransId="{CDC61D1B-BDF9-44CF-ADEB-FEF04A2D74AF}"/>
    <dgm:cxn modelId="{23E5B527-8064-42E0-BA6D-6785DA1F286F}" srcId="{1601D5BA-2428-4FB0-A32E-A4EB4C7BA895}" destId="{AAB203EE-BAEC-404B-AB73-652F80DBAC8C}" srcOrd="5" destOrd="0" parTransId="{517D0724-1F95-4B4C-98C9-54EEA06B523D}" sibTransId="{5EA519B4-3955-4F75-B5BE-B64E100135D9}"/>
    <dgm:cxn modelId="{60116943-F375-4E47-B212-C03989F3B491}" srcId="{1601D5BA-2428-4FB0-A32E-A4EB4C7BA895}" destId="{55F83EA1-8951-442D-ACB3-608C1AC00866}" srcOrd="2" destOrd="0" parTransId="{5B19E794-23E8-4FA7-B017-7931B68539AB}" sibTransId="{597560B7-9DCF-443D-9443-9221729E70BF}"/>
    <dgm:cxn modelId="{A2943E83-CC7A-4514-B3E7-5B475703652C}" type="presOf" srcId="{E1CE3A63-8566-4CF6-8EC3-0D19B19DEF09}" destId="{F7E2C40A-0681-45DD-AED1-FA0B54C7E758}" srcOrd="0" destOrd="0" presId="urn:microsoft.com/office/officeart/2008/layout/PictureAccentList"/>
    <dgm:cxn modelId="{9DE2C087-087A-4576-98F1-710F8FECC47C}" type="presOf" srcId="{213B4D5A-6C06-4779-B080-09963829820E}" destId="{93633F60-564F-4234-B9C7-C7535257CCAD}" srcOrd="0" destOrd="0" presId="urn:microsoft.com/office/officeart/2008/layout/PictureAccentList"/>
    <dgm:cxn modelId="{F670168E-3C64-4F90-AC3E-09F8141B640C}" type="presOf" srcId="{AAB203EE-BAEC-404B-AB73-652F80DBAC8C}" destId="{35E05D1F-738F-4731-B5A4-96CD609AEEB3}" srcOrd="0" destOrd="0" presId="urn:microsoft.com/office/officeart/2008/layout/PictureAccentList"/>
    <dgm:cxn modelId="{372DBA9E-5A3D-40FB-A187-51134181EE72}" srcId="{1601D5BA-2428-4FB0-A32E-A4EB4C7BA895}" destId="{87838301-9885-40DB-AEC1-2D6ACB71D574}" srcOrd="6" destOrd="0" parTransId="{016C9401-8F21-42C4-900E-B7E9EDEB30E3}" sibTransId="{D31DA21D-F9E3-4841-8DF8-DFA77C8B860B}"/>
    <dgm:cxn modelId="{19673FA8-C508-4CC6-A5AB-84446D494F8E}" type="presOf" srcId="{B7A60FB4-C70A-41A8-ABBB-850E4B28B5FC}" destId="{4AFA4B79-BBAC-4504-B23E-0B9261F4BE82}" srcOrd="0" destOrd="0" presId="urn:microsoft.com/office/officeart/2008/layout/PictureAccentList"/>
    <dgm:cxn modelId="{176672AF-992C-4709-94EA-AC7844DB4717}" srcId="{1601D5BA-2428-4FB0-A32E-A4EB4C7BA895}" destId="{B7A60FB4-C70A-41A8-ABBB-850E4B28B5FC}" srcOrd="4" destOrd="0" parTransId="{2E9DF043-5188-4556-8E6B-B783341D8B23}" sibTransId="{FFCEBAD9-A76D-40A5-B5D7-72EB6CCAA4E6}"/>
    <dgm:cxn modelId="{CE68A0B4-2622-46BC-A616-6AF822EFB65C}" type="presOf" srcId="{2983D368-A202-4B3D-B9E2-69AC0645EBA0}" destId="{CB9B3D8C-6851-44BD-9D60-94D015C5ACF0}" srcOrd="0" destOrd="0" presId="urn:microsoft.com/office/officeart/2008/layout/PictureAccentList"/>
    <dgm:cxn modelId="{91A5FACD-70D3-48CA-B2FA-CD42271F2099}" type="presOf" srcId="{87838301-9885-40DB-AEC1-2D6ACB71D574}" destId="{78BCF2ED-1E5C-4187-93B1-06B0C4043F50}" srcOrd="0" destOrd="0" presId="urn:microsoft.com/office/officeart/2008/layout/PictureAccentList"/>
    <dgm:cxn modelId="{F1EC98EB-52D9-428E-B08E-DF0D4EFF3C09}" type="presOf" srcId="{1601D5BA-2428-4FB0-A32E-A4EB4C7BA895}" destId="{99F4FED1-0A5B-4CC7-98DD-DAFBDBED1742}" srcOrd="0" destOrd="0" presId="urn:microsoft.com/office/officeart/2008/layout/PictureAccentList"/>
    <dgm:cxn modelId="{33AE43F3-67F4-44EB-8DC4-221079B1496F}" srcId="{1601D5BA-2428-4FB0-A32E-A4EB4C7BA895}" destId="{2983D368-A202-4B3D-B9E2-69AC0645EBA0}" srcOrd="0" destOrd="0" parTransId="{C62FF775-7F67-42BE-AFDB-F11B389569A5}" sibTransId="{DDAF2C47-940F-4995-937A-C2595F329092}"/>
    <dgm:cxn modelId="{67BF7BF4-6C75-4816-9168-9B25FC51B711}" srcId="{1601D5BA-2428-4FB0-A32E-A4EB4C7BA895}" destId="{213B4D5A-6C06-4779-B080-09963829820E}" srcOrd="1" destOrd="0" parTransId="{D3A09FC3-AEF1-43FC-9099-734A42C332E9}" sibTransId="{EB61FA37-6296-4506-A8CE-2CA1D4E8F95C}"/>
    <dgm:cxn modelId="{E00A7E34-CB96-460E-BC18-C98ECC72F41C}" type="presParOf" srcId="{F7E2C40A-0681-45DD-AED1-FA0B54C7E758}" destId="{6C3C19F4-3686-42EF-9C98-5010DDFF618A}" srcOrd="0" destOrd="0" presId="urn:microsoft.com/office/officeart/2008/layout/PictureAccentList"/>
    <dgm:cxn modelId="{6A98101F-66F1-43AA-B4FA-0100F1ADC6BD}" type="presParOf" srcId="{6C3C19F4-3686-42EF-9C98-5010DDFF618A}" destId="{B8462B5C-42FE-472D-A340-B34C354F409A}" srcOrd="0" destOrd="0" presId="urn:microsoft.com/office/officeart/2008/layout/PictureAccentList"/>
    <dgm:cxn modelId="{FFC3797C-4E56-40ED-93C4-9E20F2AD3D8B}" type="presParOf" srcId="{B8462B5C-42FE-472D-A340-B34C354F409A}" destId="{99F4FED1-0A5B-4CC7-98DD-DAFBDBED1742}" srcOrd="0" destOrd="0" presId="urn:microsoft.com/office/officeart/2008/layout/PictureAccentList"/>
    <dgm:cxn modelId="{C4354ADA-79AA-408C-B307-CD1F64E317A7}" type="presParOf" srcId="{6C3C19F4-3686-42EF-9C98-5010DDFF618A}" destId="{922868CE-43DE-491A-8048-7001DDEA8F32}" srcOrd="1" destOrd="0" presId="urn:microsoft.com/office/officeart/2008/layout/PictureAccentList"/>
    <dgm:cxn modelId="{B2ACB32E-8D5A-4697-913B-B17F726989A4}" type="presParOf" srcId="{922868CE-43DE-491A-8048-7001DDEA8F32}" destId="{721932C2-110B-4AE6-BEC8-9FB4118580B4}" srcOrd="0" destOrd="0" presId="urn:microsoft.com/office/officeart/2008/layout/PictureAccentList"/>
    <dgm:cxn modelId="{578DB183-DFF6-4087-8AC6-7572754FE44E}" type="presParOf" srcId="{721932C2-110B-4AE6-BEC8-9FB4118580B4}" destId="{EE96A02C-3ADC-4798-98C6-5F691862BD0A}" srcOrd="0" destOrd="0" presId="urn:microsoft.com/office/officeart/2008/layout/PictureAccentList"/>
    <dgm:cxn modelId="{E1F64EAE-7FB0-4B64-9C49-85260A3CB524}" type="presParOf" srcId="{721932C2-110B-4AE6-BEC8-9FB4118580B4}" destId="{CB9B3D8C-6851-44BD-9D60-94D015C5ACF0}" srcOrd="1" destOrd="0" presId="urn:microsoft.com/office/officeart/2008/layout/PictureAccentList"/>
    <dgm:cxn modelId="{C8684351-ABFA-4361-97C4-8A0842CCC277}" type="presParOf" srcId="{922868CE-43DE-491A-8048-7001DDEA8F32}" destId="{7FCB17DB-6BB5-4CDC-ABDA-AAED4261AEDA}" srcOrd="1" destOrd="0" presId="urn:microsoft.com/office/officeart/2008/layout/PictureAccentList"/>
    <dgm:cxn modelId="{8E81438E-284F-4D91-8B7A-91C76B4E50F8}" type="presParOf" srcId="{7FCB17DB-6BB5-4CDC-ABDA-AAED4261AEDA}" destId="{24B0D77C-3CDB-4352-A2D2-78DBD4C7D252}" srcOrd="0" destOrd="0" presId="urn:microsoft.com/office/officeart/2008/layout/PictureAccentList"/>
    <dgm:cxn modelId="{6612BF9E-9F15-452C-978B-45A8D45C7F78}" type="presParOf" srcId="{7FCB17DB-6BB5-4CDC-ABDA-AAED4261AEDA}" destId="{93633F60-564F-4234-B9C7-C7535257CCAD}" srcOrd="1" destOrd="0" presId="urn:microsoft.com/office/officeart/2008/layout/PictureAccentList"/>
    <dgm:cxn modelId="{ACB7F55F-FA96-480C-A138-0DEE6FDE9ED2}" type="presParOf" srcId="{922868CE-43DE-491A-8048-7001DDEA8F32}" destId="{93B788B8-DAB6-4C59-B29C-D367A725736A}" srcOrd="2" destOrd="0" presId="urn:microsoft.com/office/officeart/2008/layout/PictureAccentList"/>
    <dgm:cxn modelId="{C5189325-7D64-483F-A916-2C035D852C37}" type="presParOf" srcId="{93B788B8-DAB6-4C59-B29C-D367A725736A}" destId="{FBC8241C-9A95-40AD-B726-BD1B729E1BB0}" srcOrd="0" destOrd="0" presId="urn:microsoft.com/office/officeart/2008/layout/PictureAccentList"/>
    <dgm:cxn modelId="{A03E3171-F685-4D20-B235-F14689E0A8A9}" type="presParOf" srcId="{93B788B8-DAB6-4C59-B29C-D367A725736A}" destId="{C30131D4-2237-49CB-AD0A-5196E6EBBCA3}" srcOrd="1" destOrd="0" presId="urn:microsoft.com/office/officeart/2008/layout/PictureAccentList"/>
    <dgm:cxn modelId="{56D7092B-F166-4746-977B-1B820199C050}" type="presParOf" srcId="{922868CE-43DE-491A-8048-7001DDEA8F32}" destId="{43AE7415-FFCC-4170-945A-259AEBE66065}" srcOrd="3" destOrd="0" presId="urn:microsoft.com/office/officeart/2008/layout/PictureAccentList"/>
    <dgm:cxn modelId="{F3015739-4A80-4D0B-A2FC-8B9AB9CEB27B}" type="presParOf" srcId="{43AE7415-FFCC-4170-945A-259AEBE66065}" destId="{834345D9-8CAE-4931-A0E5-CD423FF000DB}" srcOrd="0" destOrd="0" presId="urn:microsoft.com/office/officeart/2008/layout/PictureAccentList"/>
    <dgm:cxn modelId="{C27BB19A-2044-4E44-AD0E-AD90D45794EC}" type="presParOf" srcId="{43AE7415-FFCC-4170-945A-259AEBE66065}" destId="{8D5B68BF-1A68-4EA3-B226-C34104E77314}" srcOrd="1" destOrd="0" presId="urn:microsoft.com/office/officeart/2008/layout/PictureAccentList"/>
    <dgm:cxn modelId="{C0B7B7C1-A75D-434C-B145-5572A2F269C8}" type="presParOf" srcId="{922868CE-43DE-491A-8048-7001DDEA8F32}" destId="{AF77BB96-7A5F-4FA0-AC2B-4D3F3953DDC0}" srcOrd="4" destOrd="0" presId="urn:microsoft.com/office/officeart/2008/layout/PictureAccentList"/>
    <dgm:cxn modelId="{41CD09A8-BD52-4AD1-85B3-7FBE39B7B15D}" type="presParOf" srcId="{AF77BB96-7A5F-4FA0-AC2B-4D3F3953DDC0}" destId="{8E4C05D4-90A1-4C0A-8129-977EB7EAB0D6}" srcOrd="0" destOrd="0" presId="urn:microsoft.com/office/officeart/2008/layout/PictureAccentList"/>
    <dgm:cxn modelId="{09FE6228-06A2-4956-847C-089C966469DE}" type="presParOf" srcId="{AF77BB96-7A5F-4FA0-AC2B-4D3F3953DDC0}" destId="{4AFA4B79-BBAC-4504-B23E-0B9261F4BE82}" srcOrd="1" destOrd="0" presId="urn:microsoft.com/office/officeart/2008/layout/PictureAccentList"/>
    <dgm:cxn modelId="{8D49E31D-E07E-4D5E-A227-4B2915182C28}" type="presParOf" srcId="{922868CE-43DE-491A-8048-7001DDEA8F32}" destId="{D1B8BB11-321D-4CD8-8AEC-F7E47C305E6B}" srcOrd="5" destOrd="0" presId="urn:microsoft.com/office/officeart/2008/layout/PictureAccentList"/>
    <dgm:cxn modelId="{B44B10CD-3C72-4D39-A3AF-96B8AED5276B}" type="presParOf" srcId="{D1B8BB11-321D-4CD8-8AEC-F7E47C305E6B}" destId="{566E381F-4E08-4B7E-8725-02E06C4D206A}" srcOrd="0" destOrd="0" presId="urn:microsoft.com/office/officeart/2008/layout/PictureAccentList"/>
    <dgm:cxn modelId="{2C750566-1659-43E2-91A9-7A30D72FD49D}" type="presParOf" srcId="{D1B8BB11-321D-4CD8-8AEC-F7E47C305E6B}" destId="{35E05D1F-738F-4731-B5A4-96CD609AEEB3}" srcOrd="1" destOrd="0" presId="urn:microsoft.com/office/officeart/2008/layout/PictureAccentList"/>
    <dgm:cxn modelId="{81F59D4A-78AE-48E0-B826-DE65459968AC}" type="presParOf" srcId="{922868CE-43DE-491A-8048-7001DDEA8F32}" destId="{111DC30C-B4AB-4180-85C0-35415615E2B1}" srcOrd="6" destOrd="0" presId="urn:microsoft.com/office/officeart/2008/layout/PictureAccentList"/>
    <dgm:cxn modelId="{BD8523DA-912D-4C8E-A88A-8459042E38E2}" type="presParOf" srcId="{111DC30C-B4AB-4180-85C0-35415615E2B1}" destId="{813A47B8-4FDF-48DD-BD02-D14C806222EF}" srcOrd="0" destOrd="0" presId="urn:microsoft.com/office/officeart/2008/layout/PictureAccentList"/>
    <dgm:cxn modelId="{8E129FC6-16B2-4B47-B58F-16B14B3E650B}" type="presParOf" srcId="{111DC30C-B4AB-4180-85C0-35415615E2B1}" destId="{78BCF2ED-1E5C-4187-93B1-06B0C4043F5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17C484-2B17-497A-A3D6-5D58943BF4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7F7C50A-E59E-4758-9EE7-96F0EB46F630}">
      <dgm:prSet phldrT="[Текст]"/>
      <dgm:spPr/>
      <dgm:t>
        <a:bodyPr/>
        <a:lstStyle/>
        <a:p>
          <a:r>
            <a:rPr lang="ru-RU" dirty="0"/>
            <a:t>Средства обнаружения предупреждения субъектов КИИ</a:t>
          </a:r>
        </a:p>
      </dgm:t>
    </dgm:pt>
    <dgm:pt modelId="{C16C1AE4-9E2B-440D-A8DC-E2099903C798}" type="parTrans" cxnId="{20A8533D-E21A-4B51-9113-6B02D57EA918}">
      <dgm:prSet/>
      <dgm:spPr/>
      <dgm:t>
        <a:bodyPr/>
        <a:lstStyle/>
        <a:p>
          <a:endParaRPr lang="ru-RU"/>
        </a:p>
      </dgm:t>
    </dgm:pt>
    <dgm:pt modelId="{40259B8D-A6EF-4682-B022-D03238A92D29}" type="sibTrans" cxnId="{20A8533D-E21A-4B51-9113-6B02D57EA918}">
      <dgm:prSet/>
      <dgm:spPr/>
      <dgm:t>
        <a:bodyPr/>
        <a:lstStyle/>
        <a:p>
          <a:endParaRPr lang="ru-RU"/>
        </a:p>
      </dgm:t>
    </dgm:pt>
    <dgm:pt modelId="{7962319A-9B1F-4230-B663-BDD7DDBA6F94}">
      <dgm:prSet phldrT="[Текст]"/>
      <dgm:spPr/>
      <dgm:t>
        <a:bodyPr/>
        <a:lstStyle/>
        <a:p>
          <a:r>
            <a:rPr lang="ru-RU" dirty="0"/>
            <a:t>Ликвидации последствий КА субъектов КИИ</a:t>
          </a:r>
        </a:p>
      </dgm:t>
    </dgm:pt>
    <dgm:pt modelId="{FC5D07C1-910C-48F0-824D-E96FABA12741}" type="parTrans" cxnId="{D43A1A13-A919-4269-8C07-B5242862DE71}">
      <dgm:prSet/>
      <dgm:spPr/>
      <dgm:t>
        <a:bodyPr/>
        <a:lstStyle/>
        <a:p>
          <a:endParaRPr lang="ru-RU"/>
        </a:p>
      </dgm:t>
    </dgm:pt>
    <dgm:pt modelId="{FE530F7B-7C96-470E-94AF-9CE7E9B2C77B}" type="sibTrans" cxnId="{D43A1A13-A919-4269-8C07-B5242862DE71}">
      <dgm:prSet/>
      <dgm:spPr/>
      <dgm:t>
        <a:bodyPr/>
        <a:lstStyle/>
        <a:p>
          <a:endParaRPr lang="ru-RU"/>
        </a:p>
      </dgm:t>
    </dgm:pt>
    <dgm:pt modelId="{4EB17079-1A2E-4791-8868-C95886C4FB53}">
      <dgm:prSet phldrT="[Текст]"/>
      <dgm:spPr/>
      <dgm:t>
        <a:bodyPr/>
        <a:lstStyle/>
        <a:p>
          <a:r>
            <a:rPr lang="ru-RU" dirty="0"/>
            <a:t>Другие организации, в том числе и международные</a:t>
          </a:r>
        </a:p>
      </dgm:t>
    </dgm:pt>
    <dgm:pt modelId="{3637AB52-4307-47F3-8CEB-382F13035D94}" type="parTrans" cxnId="{FFD1BC7A-FB55-4488-AC2F-9FDAE46DEA4A}">
      <dgm:prSet/>
      <dgm:spPr/>
      <dgm:t>
        <a:bodyPr/>
        <a:lstStyle/>
        <a:p>
          <a:endParaRPr lang="ru-RU"/>
        </a:p>
      </dgm:t>
    </dgm:pt>
    <dgm:pt modelId="{86A597C9-0E7A-49F2-BD0E-0E232E4644E9}" type="sibTrans" cxnId="{FFD1BC7A-FB55-4488-AC2F-9FDAE46DEA4A}">
      <dgm:prSet/>
      <dgm:spPr/>
      <dgm:t>
        <a:bodyPr/>
        <a:lstStyle/>
        <a:p>
          <a:endParaRPr lang="ru-RU"/>
        </a:p>
      </dgm:t>
    </dgm:pt>
    <dgm:pt modelId="{271A18C9-1D72-44B5-AC52-3227A197ACC4}" type="pres">
      <dgm:prSet presAssocID="{C417C484-2B17-497A-A3D6-5D58943BF496}" presName="CompostProcess" presStyleCnt="0">
        <dgm:presLayoutVars>
          <dgm:dir/>
          <dgm:resizeHandles val="exact"/>
        </dgm:presLayoutVars>
      </dgm:prSet>
      <dgm:spPr/>
    </dgm:pt>
    <dgm:pt modelId="{7AF2A8E1-0657-4CF3-8C77-3A602A212368}" type="pres">
      <dgm:prSet presAssocID="{C417C484-2B17-497A-A3D6-5D58943BF496}" presName="arrow" presStyleLbl="bgShp" presStyleIdx="0" presStyleCnt="1" custScaleX="117647"/>
      <dgm:spPr>
        <a:prstGeom prst="leftArrow">
          <a:avLst/>
        </a:prstGeom>
      </dgm:spPr>
    </dgm:pt>
    <dgm:pt modelId="{FCBD2BB8-6559-43C5-AD58-29FA539AB094}" type="pres">
      <dgm:prSet presAssocID="{C417C484-2B17-497A-A3D6-5D58943BF496}" presName="linearProcess" presStyleCnt="0"/>
      <dgm:spPr/>
    </dgm:pt>
    <dgm:pt modelId="{D3986798-B200-4775-BA5A-87E5FC2315C9}" type="pres">
      <dgm:prSet presAssocID="{57F7C50A-E59E-4758-9EE7-96F0EB46F630}" presName="textNode" presStyleLbl="node1" presStyleIdx="0" presStyleCnt="3" custLinFactX="16299" custLinFactNeighborX="100000">
        <dgm:presLayoutVars>
          <dgm:bulletEnabled val="1"/>
        </dgm:presLayoutVars>
      </dgm:prSet>
      <dgm:spPr/>
    </dgm:pt>
    <dgm:pt modelId="{188FD703-A789-4697-8410-F8F15EB6C3B3}" type="pres">
      <dgm:prSet presAssocID="{40259B8D-A6EF-4682-B022-D03238A92D29}" presName="sibTrans" presStyleCnt="0"/>
      <dgm:spPr/>
    </dgm:pt>
    <dgm:pt modelId="{2EEDAFBA-4D83-4FBE-922A-FC8D8CB69BA3}" type="pres">
      <dgm:prSet presAssocID="{7962319A-9B1F-4230-B663-BDD7DDBA6F94}" presName="textNode" presStyleLbl="node1" presStyleIdx="1" presStyleCnt="3" custLinFactX="4861" custLinFactNeighborX="100000">
        <dgm:presLayoutVars>
          <dgm:bulletEnabled val="1"/>
        </dgm:presLayoutVars>
      </dgm:prSet>
      <dgm:spPr/>
    </dgm:pt>
    <dgm:pt modelId="{F5FCA972-2AB8-476A-8694-E88B96E2E204}" type="pres">
      <dgm:prSet presAssocID="{FE530F7B-7C96-470E-94AF-9CE7E9B2C77B}" presName="sibTrans" presStyleCnt="0"/>
      <dgm:spPr/>
    </dgm:pt>
    <dgm:pt modelId="{BC5587E7-7C38-41D7-8005-946B4E0CEF32}" type="pres">
      <dgm:prSet presAssocID="{4EB17079-1A2E-4791-8868-C95886C4FB53}" presName="textNode" presStyleLbl="node1" presStyleIdx="2" presStyleCnt="3" custLinFactNeighborX="62077">
        <dgm:presLayoutVars>
          <dgm:bulletEnabled val="1"/>
        </dgm:presLayoutVars>
      </dgm:prSet>
      <dgm:spPr/>
    </dgm:pt>
  </dgm:ptLst>
  <dgm:cxnLst>
    <dgm:cxn modelId="{D43A1A13-A919-4269-8C07-B5242862DE71}" srcId="{C417C484-2B17-497A-A3D6-5D58943BF496}" destId="{7962319A-9B1F-4230-B663-BDD7DDBA6F94}" srcOrd="1" destOrd="0" parTransId="{FC5D07C1-910C-48F0-824D-E96FABA12741}" sibTransId="{FE530F7B-7C96-470E-94AF-9CE7E9B2C77B}"/>
    <dgm:cxn modelId="{20A8533D-E21A-4B51-9113-6B02D57EA918}" srcId="{C417C484-2B17-497A-A3D6-5D58943BF496}" destId="{57F7C50A-E59E-4758-9EE7-96F0EB46F630}" srcOrd="0" destOrd="0" parTransId="{C16C1AE4-9E2B-440D-A8DC-E2099903C798}" sibTransId="{40259B8D-A6EF-4682-B022-D03238A92D29}"/>
    <dgm:cxn modelId="{414B074E-61D6-4F13-BCF7-703F740EF6CC}" type="presOf" srcId="{C417C484-2B17-497A-A3D6-5D58943BF496}" destId="{271A18C9-1D72-44B5-AC52-3227A197ACC4}" srcOrd="0" destOrd="0" presId="urn:microsoft.com/office/officeart/2005/8/layout/hProcess9"/>
    <dgm:cxn modelId="{7C725F58-41A0-40E2-BBD5-10F6CDDEC6BD}" type="presOf" srcId="{7962319A-9B1F-4230-B663-BDD7DDBA6F94}" destId="{2EEDAFBA-4D83-4FBE-922A-FC8D8CB69BA3}" srcOrd="0" destOrd="0" presId="urn:microsoft.com/office/officeart/2005/8/layout/hProcess9"/>
    <dgm:cxn modelId="{FFD1BC7A-FB55-4488-AC2F-9FDAE46DEA4A}" srcId="{C417C484-2B17-497A-A3D6-5D58943BF496}" destId="{4EB17079-1A2E-4791-8868-C95886C4FB53}" srcOrd="2" destOrd="0" parTransId="{3637AB52-4307-47F3-8CEB-382F13035D94}" sibTransId="{86A597C9-0E7A-49F2-BD0E-0E232E4644E9}"/>
    <dgm:cxn modelId="{08BB4D9E-7FFD-4D76-9D52-FC02224279EA}" type="presOf" srcId="{57F7C50A-E59E-4758-9EE7-96F0EB46F630}" destId="{D3986798-B200-4775-BA5A-87E5FC2315C9}" srcOrd="0" destOrd="0" presId="urn:microsoft.com/office/officeart/2005/8/layout/hProcess9"/>
    <dgm:cxn modelId="{75510F9F-ACD0-4204-B227-A31FC6662FA2}" type="presOf" srcId="{4EB17079-1A2E-4791-8868-C95886C4FB53}" destId="{BC5587E7-7C38-41D7-8005-946B4E0CEF32}" srcOrd="0" destOrd="0" presId="urn:microsoft.com/office/officeart/2005/8/layout/hProcess9"/>
    <dgm:cxn modelId="{88458513-A931-4089-A211-9BBFB63025CC}" type="presParOf" srcId="{271A18C9-1D72-44B5-AC52-3227A197ACC4}" destId="{7AF2A8E1-0657-4CF3-8C77-3A602A212368}" srcOrd="0" destOrd="0" presId="urn:microsoft.com/office/officeart/2005/8/layout/hProcess9"/>
    <dgm:cxn modelId="{BB07AD61-8421-48A8-A0F6-661784DD074F}" type="presParOf" srcId="{271A18C9-1D72-44B5-AC52-3227A197ACC4}" destId="{FCBD2BB8-6559-43C5-AD58-29FA539AB094}" srcOrd="1" destOrd="0" presId="urn:microsoft.com/office/officeart/2005/8/layout/hProcess9"/>
    <dgm:cxn modelId="{789455FE-8AFD-4793-8F66-A49A0C9FF138}" type="presParOf" srcId="{FCBD2BB8-6559-43C5-AD58-29FA539AB094}" destId="{D3986798-B200-4775-BA5A-87E5FC2315C9}" srcOrd="0" destOrd="0" presId="urn:microsoft.com/office/officeart/2005/8/layout/hProcess9"/>
    <dgm:cxn modelId="{B145A716-4400-41B9-8F0A-56F6A0EB6B42}" type="presParOf" srcId="{FCBD2BB8-6559-43C5-AD58-29FA539AB094}" destId="{188FD703-A789-4697-8410-F8F15EB6C3B3}" srcOrd="1" destOrd="0" presId="urn:microsoft.com/office/officeart/2005/8/layout/hProcess9"/>
    <dgm:cxn modelId="{D66D84B3-AC8C-474F-AAD2-62F70BBB52E4}" type="presParOf" srcId="{FCBD2BB8-6559-43C5-AD58-29FA539AB094}" destId="{2EEDAFBA-4D83-4FBE-922A-FC8D8CB69BA3}" srcOrd="2" destOrd="0" presId="urn:microsoft.com/office/officeart/2005/8/layout/hProcess9"/>
    <dgm:cxn modelId="{E8D7852B-DA09-43A7-8579-16676BF975CC}" type="presParOf" srcId="{FCBD2BB8-6559-43C5-AD58-29FA539AB094}" destId="{F5FCA972-2AB8-476A-8694-E88B96E2E204}" srcOrd="3" destOrd="0" presId="urn:microsoft.com/office/officeart/2005/8/layout/hProcess9"/>
    <dgm:cxn modelId="{977880A5-C3FA-4ED4-8E8C-70DF60972138}" type="presParOf" srcId="{FCBD2BB8-6559-43C5-AD58-29FA539AB094}" destId="{BC5587E7-7C38-41D7-8005-946B4E0CEF3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12FF0-8F68-42DE-9058-7C4920ABFF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119BE5-32AE-4D11-89D3-CC6CDB06B052}">
      <dgm:prSet phldrT="[Текст]" custT="1"/>
      <dgm:spPr/>
      <dgm:t>
        <a:bodyPr/>
        <a:lstStyle/>
        <a:p>
          <a:r>
            <a:rPr lang="ru-RU" sz="1600" dirty="0"/>
            <a:t>выполнение в рамках </a:t>
          </a:r>
          <a:r>
            <a:rPr lang="ru-RU" sz="1600" dirty="0" err="1"/>
            <a:t>ГосСОПКА</a:t>
          </a:r>
          <a:r>
            <a:rPr lang="ru-RU" sz="1600" dirty="0"/>
            <a:t> функций по обнаружению, предупреждению, ликвидации последствий компьютерных атак;</a:t>
          </a:r>
        </a:p>
      </dgm:t>
    </dgm:pt>
    <dgm:pt modelId="{E29754CD-7559-4C86-90BF-90839F8FEC10}" type="parTrans" cxnId="{E154B00B-65A7-46D3-A9EF-CA4A1A65609F}">
      <dgm:prSet/>
      <dgm:spPr/>
      <dgm:t>
        <a:bodyPr/>
        <a:lstStyle/>
        <a:p>
          <a:endParaRPr lang="ru-RU" sz="5400"/>
        </a:p>
      </dgm:t>
    </dgm:pt>
    <dgm:pt modelId="{B01B9530-83C0-44F4-BFAE-E2636AB9EBC6}" type="sibTrans" cxnId="{E154B00B-65A7-46D3-A9EF-CA4A1A65609F}">
      <dgm:prSet/>
      <dgm:spPr/>
      <dgm:t>
        <a:bodyPr/>
        <a:lstStyle/>
        <a:p>
          <a:endParaRPr lang="ru-RU" sz="5400"/>
        </a:p>
      </dgm:t>
    </dgm:pt>
    <dgm:pt modelId="{4FDE63A9-8D81-49B5-AA9E-C68B87767347}">
      <dgm:prSet custT="1"/>
      <dgm:spPr/>
      <dgm:t>
        <a:bodyPr/>
        <a:lstStyle/>
        <a:p>
          <a:r>
            <a:rPr lang="ru-RU" sz="1600" dirty="0"/>
            <a:t>повышение реальной защищенности информационных систем от внешних и внутренних компьютерных атак;</a:t>
          </a:r>
        </a:p>
      </dgm:t>
    </dgm:pt>
    <dgm:pt modelId="{A8791B33-B6D4-4C41-856E-66F2C0E35EED}" type="parTrans" cxnId="{F4CBBFBC-1134-4F8E-B3C6-A1B1269DA942}">
      <dgm:prSet/>
      <dgm:spPr/>
      <dgm:t>
        <a:bodyPr/>
        <a:lstStyle/>
        <a:p>
          <a:endParaRPr lang="ru-RU" sz="5400"/>
        </a:p>
      </dgm:t>
    </dgm:pt>
    <dgm:pt modelId="{E11CB481-9ACC-441C-88E0-E13F8066DBA4}" type="sibTrans" cxnId="{F4CBBFBC-1134-4F8E-B3C6-A1B1269DA942}">
      <dgm:prSet/>
      <dgm:spPr/>
      <dgm:t>
        <a:bodyPr/>
        <a:lstStyle/>
        <a:p>
          <a:endParaRPr lang="ru-RU" sz="5400"/>
        </a:p>
      </dgm:t>
    </dgm:pt>
    <dgm:pt modelId="{B94989B4-F72F-4E57-B08F-2C7FEFFE372C}">
      <dgm:prSet custT="1"/>
      <dgm:spPr/>
      <dgm:t>
        <a:bodyPr/>
        <a:lstStyle/>
        <a:p>
          <a:r>
            <a:rPr lang="ru-RU" sz="1600" dirty="0"/>
            <a:t>раннее предупреждение о компьютерных атаках;</a:t>
          </a:r>
        </a:p>
      </dgm:t>
    </dgm:pt>
    <dgm:pt modelId="{C3B6E8EE-ED09-4B24-8CCD-16A56B108911}" type="parTrans" cxnId="{2FBD2004-2A30-44D6-8F68-96CA424F4A30}">
      <dgm:prSet/>
      <dgm:spPr/>
      <dgm:t>
        <a:bodyPr/>
        <a:lstStyle/>
        <a:p>
          <a:endParaRPr lang="ru-RU" sz="5400"/>
        </a:p>
      </dgm:t>
    </dgm:pt>
    <dgm:pt modelId="{3E81EE0C-0CA7-4A6E-BD26-9B967A66CE3C}" type="sibTrans" cxnId="{2FBD2004-2A30-44D6-8F68-96CA424F4A30}">
      <dgm:prSet/>
      <dgm:spPr/>
      <dgm:t>
        <a:bodyPr/>
        <a:lstStyle/>
        <a:p>
          <a:endParaRPr lang="ru-RU" sz="5400"/>
        </a:p>
      </dgm:t>
    </dgm:pt>
    <dgm:pt modelId="{437C7AEF-FED7-43B9-975D-00CAD1B4051A}">
      <dgm:prSet custT="1"/>
      <dgm:spPr/>
      <dgm:t>
        <a:bodyPr/>
        <a:lstStyle/>
        <a:p>
          <a:r>
            <a:rPr lang="ru-RU" sz="1600" dirty="0"/>
            <a:t>получение экспертной поддержки по вопросам, связанным с реагированием на компьютерные атаки и ликвидации их последствий;</a:t>
          </a:r>
        </a:p>
      </dgm:t>
    </dgm:pt>
    <dgm:pt modelId="{442D1A48-242E-4451-8504-CD9554669F71}" type="parTrans" cxnId="{AC5B477B-09C7-4455-B598-A930035467BA}">
      <dgm:prSet/>
      <dgm:spPr/>
      <dgm:t>
        <a:bodyPr/>
        <a:lstStyle/>
        <a:p>
          <a:endParaRPr lang="ru-RU" sz="5400"/>
        </a:p>
      </dgm:t>
    </dgm:pt>
    <dgm:pt modelId="{4DD6F9B5-D903-4263-86F1-05296FC7C3D7}" type="sibTrans" cxnId="{AC5B477B-09C7-4455-B598-A930035467BA}">
      <dgm:prSet/>
      <dgm:spPr/>
      <dgm:t>
        <a:bodyPr/>
        <a:lstStyle/>
        <a:p>
          <a:endParaRPr lang="ru-RU" sz="5400"/>
        </a:p>
      </dgm:t>
    </dgm:pt>
    <dgm:pt modelId="{347EE2FA-6CDD-422F-ABE7-DAF6B9CD9CED}">
      <dgm:prSet custT="1"/>
      <dgm:spPr/>
      <dgm:t>
        <a:bodyPr/>
        <a:lstStyle/>
        <a:p>
          <a:r>
            <a:rPr lang="ru-RU" sz="1600" dirty="0"/>
            <a:t>снижение возможного ущерба от компьютерных инцидентов за счет предотвращения и/или оперативного реагирования на них.</a:t>
          </a:r>
        </a:p>
      </dgm:t>
    </dgm:pt>
    <dgm:pt modelId="{414D50BB-99F3-4124-BB31-B4AE841AC331}" type="parTrans" cxnId="{A8775CDC-73CD-42FC-99BD-F48639538CDA}">
      <dgm:prSet/>
      <dgm:spPr/>
      <dgm:t>
        <a:bodyPr/>
        <a:lstStyle/>
        <a:p>
          <a:endParaRPr lang="ru-RU" sz="5400"/>
        </a:p>
      </dgm:t>
    </dgm:pt>
    <dgm:pt modelId="{646EB195-E9B1-4AC1-9AE2-08111191F760}" type="sibTrans" cxnId="{A8775CDC-73CD-42FC-99BD-F48639538CDA}">
      <dgm:prSet/>
      <dgm:spPr/>
      <dgm:t>
        <a:bodyPr/>
        <a:lstStyle/>
        <a:p>
          <a:endParaRPr lang="ru-RU" sz="5400"/>
        </a:p>
      </dgm:t>
    </dgm:pt>
    <dgm:pt modelId="{814105CE-E6B8-404C-9E53-2FBAAE8ACF84}" type="pres">
      <dgm:prSet presAssocID="{51412FF0-8F68-42DE-9058-7C4920ABFF5D}" presName="linear" presStyleCnt="0">
        <dgm:presLayoutVars>
          <dgm:dir/>
          <dgm:animLvl val="lvl"/>
          <dgm:resizeHandles val="exact"/>
        </dgm:presLayoutVars>
      </dgm:prSet>
      <dgm:spPr/>
    </dgm:pt>
    <dgm:pt modelId="{789036E8-601A-4CAD-A403-93B5837187AC}" type="pres">
      <dgm:prSet presAssocID="{CE119BE5-32AE-4D11-89D3-CC6CDB06B052}" presName="parentLin" presStyleCnt="0"/>
      <dgm:spPr/>
    </dgm:pt>
    <dgm:pt modelId="{AEB6F0D1-97C6-4200-A70B-4911F0ABE70F}" type="pres">
      <dgm:prSet presAssocID="{CE119BE5-32AE-4D11-89D3-CC6CDB06B052}" presName="parentLeftMargin" presStyleLbl="node1" presStyleIdx="0" presStyleCnt="5"/>
      <dgm:spPr/>
    </dgm:pt>
    <dgm:pt modelId="{E65C33E0-E234-46E5-840C-02397E532332}" type="pres">
      <dgm:prSet presAssocID="{CE119BE5-32AE-4D11-89D3-CC6CDB06B05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86973FA-5006-41AE-BE03-ABC9586ABF18}" type="pres">
      <dgm:prSet presAssocID="{CE119BE5-32AE-4D11-89D3-CC6CDB06B052}" presName="negativeSpace" presStyleCnt="0"/>
      <dgm:spPr/>
    </dgm:pt>
    <dgm:pt modelId="{8C2716B8-9241-4895-98BA-EDA1FA2A7425}" type="pres">
      <dgm:prSet presAssocID="{CE119BE5-32AE-4D11-89D3-CC6CDB06B052}" presName="childText" presStyleLbl="conFgAcc1" presStyleIdx="0" presStyleCnt="5" custScaleX="79381">
        <dgm:presLayoutVars>
          <dgm:bulletEnabled val="1"/>
        </dgm:presLayoutVars>
      </dgm:prSet>
      <dgm:spPr/>
    </dgm:pt>
    <dgm:pt modelId="{5D4DF2C8-A104-4B95-8D96-0EF588D47000}" type="pres">
      <dgm:prSet presAssocID="{B01B9530-83C0-44F4-BFAE-E2636AB9EBC6}" presName="spaceBetweenRectangles" presStyleCnt="0"/>
      <dgm:spPr/>
    </dgm:pt>
    <dgm:pt modelId="{AB95EBDA-CA7D-40F2-A37A-A9D1EAE970C4}" type="pres">
      <dgm:prSet presAssocID="{4FDE63A9-8D81-49B5-AA9E-C68B87767347}" presName="parentLin" presStyleCnt="0"/>
      <dgm:spPr/>
    </dgm:pt>
    <dgm:pt modelId="{C6E7437D-64D8-482D-8692-63E9033DC0CA}" type="pres">
      <dgm:prSet presAssocID="{4FDE63A9-8D81-49B5-AA9E-C68B87767347}" presName="parentLeftMargin" presStyleLbl="node1" presStyleIdx="0" presStyleCnt="5"/>
      <dgm:spPr/>
    </dgm:pt>
    <dgm:pt modelId="{E5B518AE-509E-40B2-93AB-368468CA108F}" type="pres">
      <dgm:prSet presAssocID="{4FDE63A9-8D81-49B5-AA9E-C68B8776734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758F94B-7E6E-4A9D-ABA7-735C7B072143}" type="pres">
      <dgm:prSet presAssocID="{4FDE63A9-8D81-49B5-AA9E-C68B87767347}" presName="negativeSpace" presStyleCnt="0"/>
      <dgm:spPr/>
    </dgm:pt>
    <dgm:pt modelId="{F1353D2B-87B9-4761-B881-EAA14E99EB53}" type="pres">
      <dgm:prSet presAssocID="{4FDE63A9-8D81-49B5-AA9E-C68B87767347}" presName="childText" presStyleLbl="conFgAcc1" presStyleIdx="1" presStyleCnt="5" custScaleX="79381">
        <dgm:presLayoutVars>
          <dgm:bulletEnabled val="1"/>
        </dgm:presLayoutVars>
      </dgm:prSet>
      <dgm:spPr/>
    </dgm:pt>
    <dgm:pt modelId="{8993EBAF-E3F6-4386-9E38-C85400A32046}" type="pres">
      <dgm:prSet presAssocID="{E11CB481-9ACC-441C-88E0-E13F8066DBA4}" presName="spaceBetweenRectangles" presStyleCnt="0"/>
      <dgm:spPr/>
    </dgm:pt>
    <dgm:pt modelId="{8DEA8056-103D-43B7-BAAD-E7EAFC23F9DA}" type="pres">
      <dgm:prSet presAssocID="{B94989B4-F72F-4E57-B08F-2C7FEFFE372C}" presName="parentLin" presStyleCnt="0"/>
      <dgm:spPr/>
    </dgm:pt>
    <dgm:pt modelId="{5F71ADC1-36CA-4951-853A-8C65C27D09A3}" type="pres">
      <dgm:prSet presAssocID="{B94989B4-F72F-4E57-B08F-2C7FEFFE372C}" presName="parentLeftMargin" presStyleLbl="node1" presStyleIdx="1" presStyleCnt="5"/>
      <dgm:spPr/>
    </dgm:pt>
    <dgm:pt modelId="{E198A564-AD58-471F-A77B-ECE64B63B420}" type="pres">
      <dgm:prSet presAssocID="{B94989B4-F72F-4E57-B08F-2C7FEFFE372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084552B-8B24-4482-998C-87C9830F324B}" type="pres">
      <dgm:prSet presAssocID="{B94989B4-F72F-4E57-B08F-2C7FEFFE372C}" presName="negativeSpace" presStyleCnt="0"/>
      <dgm:spPr/>
    </dgm:pt>
    <dgm:pt modelId="{DD4F3D44-944C-433F-BD1D-72D8341088C3}" type="pres">
      <dgm:prSet presAssocID="{B94989B4-F72F-4E57-B08F-2C7FEFFE372C}" presName="childText" presStyleLbl="conFgAcc1" presStyleIdx="2" presStyleCnt="5" custScaleX="79381">
        <dgm:presLayoutVars>
          <dgm:bulletEnabled val="1"/>
        </dgm:presLayoutVars>
      </dgm:prSet>
      <dgm:spPr/>
    </dgm:pt>
    <dgm:pt modelId="{DBAE3A5B-D772-45D3-8531-C5189D08B931}" type="pres">
      <dgm:prSet presAssocID="{3E81EE0C-0CA7-4A6E-BD26-9B967A66CE3C}" presName="spaceBetweenRectangles" presStyleCnt="0"/>
      <dgm:spPr/>
    </dgm:pt>
    <dgm:pt modelId="{18091D25-A2AC-413F-86EF-ADD8B10C445D}" type="pres">
      <dgm:prSet presAssocID="{437C7AEF-FED7-43B9-975D-00CAD1B4051A}" presName="parentLin" presStyleCnt="0"/>
      <dgm:spPr/>
    </dgm:pt>
    <dgm:pt modelId="{F087E6A4-ACFD-428B-944D-1BD52AE5F731}" type="pres">
      <dgm:prSet presAssocID="{437C7AEF-FED7-43B9-975D-00CAD1B4051A}" presName="parentLeftMargin" presStyleLbl="node1" presStyleIdx="2" presStyleCnt="5"/>
      <dgm:spPr/>
    </dgm:pt>
    <dgm:pt modelId="{165CED92-FCB7-4C61-AB63-106641EB5534}" type="pres">
      <dgm:prSet presAssocID="{437C7AEF-FED7-43B9-975D-00CAD1B4051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65D0FA2-D1ED-4432-A034-75C6ECFC1D0C}" type="pres">
      <dgm:prSet presAssocID="{437C7AEF-FED7-43B9-975D-00CAD1B4051A}" presName="negativeSpace" presStyleCnt="0"/>
      <dgm:spPr/>
    </dgm:pt>
    <dgm:pt modelId="{EBAB87D8-18A7-4DE4-96CA-A2CEF84F6945}" type="pres">
      <dgm:prSet presAssocID="{437C7AEF-FED7-43B9-975D-00CAD1B4051A}" presName="childText" presStyleLbl="conFgAcc1" presStyleIdx="3" presStyleCnt="5" custScaleX="79381">
        <dgm:presLayoutVars>
          <dgm:bulletEnabled val="1"/>
        </dgm:presLayoutVars>
      </dgm:prSet>
      <dgm:spPr/>
    </dgm:pt>
    <dgm:pt modelId="{27391B07-E5A2-4BBB-91B5-76F71AA98AEC}" type="pres">
      <dgm:prSet presAssocID="{4DD6F9B5-D903-4263-86F1-05296FC7C3D7}" presName="spaceBetweenRectangles" presStyleCnt="0"/>
      <dgm:spPr/>
    </dgm:pt>
    <dgm:pt modelId="{7F624A47-80A2-47EE-BB12-9A60E52149D0}" type="pres">
      <dgm:prSet presAssocID="{347EE2FA-6CDD-422F-ABE7-DAF6B9CD9CED}" presName="parentLin" presStyleCnt="0"/>
      <dgm:spPr/>
    </dgm:pt>
    <dgm:pt modelId="{358C50AB-935A-4CB5-A08E-32ABB31A1FDF}" type="pres">
      <dgm:prSet presAssocID="{347EE2FA-6CDD-422F-ABE7-DAF6B9CD9CED}" presName="parentLeftMargin" presStyleLbl="node1" presStyleIdx="3" presStyleCnt="5"/>
      <dgm:spPr/>
    </dgm:pt>
    <dgm:pt modelId="{01029A2E-3370-4657-9056-35CC22E3ED3E}" type="pres">
      <dgm:prSet presAssocID="{347EE2FA-6CDD-422F-ABE7-DAF6B9CD9CE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B51A92D-CB9B-4C2A-98E7-72461846C4CC}" type="pres">
      <dgm:prSet presAssocID="{347EE2FA-6CDD-422F-ABE7-DAF6B9CD9CED}" presName="negativeSpace" presStyleCnt="0"/>
      <dgm:spPr/>
    </dgm:pt>
    <dgm:pt modelId="{80238741-B885-47D0-82F1-014157740881}" type="pres">
      <dgm:prSet presAssocID="{347EE2FA-6CDD-422F-ABE7-DAF6B9CD9CED}" presName="childText" presStyleLbl="conFgAcc1" presStyleIdx="4" presStyleCnt="5" custScaleX="79381">
        <dgm:presLayoutVars>
          <dgm:bulletEnabled val="1"/>
        </dgm:presLayoutVars>
      </dgm:prSet>
      <dgm:spPr/>
    </dgm:pt>
  </dgm:ptLst>
  <dgm:cxnLst>
    <dgm:cxn modelId="{2FBD2004-2A30-44D6-8F68-96CA424F4A30}" srcId="{51412FF0-8F68-42DE-9058-7C4920ABFF5D}" destId="{B94989B4-F72F-4E57-B08F-2C7FEFFE372C}" srcOrd="2" destOrd="0" parTransId="{C3B6E8EE-ED09-4B24-8CCD-16A56B108911}" sibTransId="{3E81EE0C-0CA7-4A6E-BD26-9B967A66CE3C}"/>
    <dgm:cxn modelId="{E154B00B-65A7-46D3-A9EF-CA4A1A65609F}" srcId="{51412FF0-8F68-42DE-9058-7C4920ABFF5D}" destId="{CE119BE5-32AE-4D11-89D3-CC6CDB06B052}" srcOrd="0" destOrd="0" parTransId="{E29754CD-7559-4C86-90BF-90839F8FEC10}" sibTransId="{B01B9530-83C0-44F4-BFAE-E2636AB9EBC6}"/>
    <dgm:cxn modelId="{61C99E0E-AB44-4FA0-8357-51C7A82FE936}" type="presOf" srcId="{51412FF0-8F68-42DE-9058-7C4920ABFF5D}" destId="{814105CE-E6B8-404C-9E53-2FBAAE8ACF84}" srcOrd="0" destOrd="0" presId="urn:microsoft.com/office/officeart/2005/8/layout/list1"/>
    <dgm:cxn modelId="{D28A9110-8373-4C90-806E-08210E68E7FA}" type="presOf" srcId="{437C7AEF-FED7-43B9-975D-00CAD1B4051A}" destId="{F087E6A4-ACFD-428B-944D-1BD52AE5F731}" srcOrd="0" destOrd="0" presId="urn:microsoft.com/office/officeart/2005/8/layout/list1"/>
    <dgm:cxn modelId="{6F5CC123-5A61-4D7F-9F8E-F4F7C6CF194E}" type="presOf" srcId="{B94989B4-F72F-4E57-B08F-2C7FEFFE372C}" destId="{5F71ADC1-36CA-4951-853A-8C65C27D09A3}" srcOrd="0" destOrd="0" presId="urn:microsoft.com/office/officeart/2005/8/layout/list1"/>
    <dgm:cxn modelId="{C4747231-6D20-4D51-8EC1-E3315C0F5A9C}" type="presOf" srcId="{4FDE63A9-8D81-49B5-AA9E-C68B87767347}" destId="{C6E7437D-64D8-482D-8692-63E9033DC0CA}" srcOrd="0" destOrd="0" presId="urn:microsoft.com/office/officeart/2005/8/layout/list1"/>
    <dgm:cxn modelId="{8C552D3D-B309-4E3D-811D-1856F612DD7F}" type="presOf" srcId="{B94989B4-F72F-4E57-B08F-2C7FEFFE372C}" destId="{E198A564-AD58-471F-A77B-ECE64B63B420}" srcOrd="1" destOrd="0" presId="urn:microsoft.com/office/officeart/2005/8/layout/list1"/>
    <dgm:cxn modelId="{9EC09C3F-CA68-479D-8521-7B4C40C342DE}" type="presOf" srcId="{4FDE63A9-8D81-49B5-AA9E-C68B87767347}" destId="{E5B518AE-509E-40B2-93AB-368468CA108F}" srcOrd="1" destOrd="0" presId="urn:microsoft.com/office/officeart/2005/8/layout/list1"/>
    <dgm:cxn modelId="{995C1445-B4F8-40DC-9658-8AA5438E5587}" type="presOf" srcId="{347EE2FA-6CDD-422F-ABE7-DAF6B9CD9CED}" destId="{01029A2E-3370-4657-9056-35CC22E3ED3E}" srcOrd="1" destOrd="0" presId="urn:microsoft.com/office/officeart/2005/8/layout/list1"/>
    <dgm:cxn modelId="{0346BD50-2F6B-4F21-9E78-A8C362D05901}" type="presOf" srcId="{437C7AEF-FED7-43B9-975D-00CAD1B4051A}" destId="{165CED92-FCB7-4C61-AB63-106641EB5534}" srcOrd="1" destOrd="0" presId="urn:microsoft.com/office/officeart/2005/8/layout/list1"/>
    <dgm:cxn modelId="{AC5B477B-09C7-4455-B598-A930035467BA}" srcId="{51412FF0-8F68-42DE-9058-7C4920ABFF5D}" destId="{437C7AEF-FED7-43B9-975D-00CAD1B4051A}" srcOrd="3" destOrd="0" parTransId="{442D1A48-242E-4451-8504-CD9554669F71}" sibTransId="{4DD6F9B5-D903-4263-86F1-05296FC7C3D7}"/>
    <dgm:cxn modelId="{959A388E-B705-47E7-BAE5-C4682435CF52}" type="presOf" srcId="{CE119BE5-32AE-4D11-89D3-CC6CDB06B052}" destId="{E65C33E0-E234-46E5-840C-02397E532332}" srcOrd="1" destOrd="0" presId="urn:microsoft.com/office/officeart/2005/8/layout/list1"/>
    <dgm:cxn modelId="{F4CBBFBC-1134-4F8E-B3C6-A1B1269DA942}" srcId="{51412FF0-8F68-42DE-9058-7C4920ABFF5D}" destId="{4FDE63A9-8D81-49B5-AA9E-C68B87767347}" srcOrd="1" destOrd="0" parTransId="{A8791B33-B6D4-4C41-856E-66F2C0E35EED}" sibTransId="{E11CB481-9ACC-441C-88E0-E13F8066DBA4}"/>
    <dgm:cxn modelId="{B604D1C0-DA6F-4448-B874-ACC114F8AD1F}" type="presOf" srcId="{347EE2FA-6CDD-422F-ABE7-DAF6B9CD9CED}" destId="{358C50AB-935A-4CB5-A08E-32ABB31A1FDF}" srcOrd="0" destOrd="0" presId="urn:microsoft.com/office/officeart/2005/8/layout/list1"/>
    <dgm:cxn modelId="{40EC48D2-023C-456A-B84C-0CE5A18D7824}" type="presOf" srcId="{CE119BE5-32AE-4D11-89D3-CC6CDB06B052}" destId="{AEB6F0D1-97C6-4200-A70B-4911F0ABE70F}" srcOrd="0" destOrd="0" presId="urn:microsoft.com/office/officeart/2005/8/layout/list1"/>
    <dgm:cxn modelId="{A8775CDC-73CD-42FC-99BD-F48639538CDA}" srcId="{51412FF0-8F68-42DE-9058-7C4920ABFF5D}" destId="{347EE2FA-6CDD-422F-ABE7-DAF6B9CD9CED}" srcOrd="4" destOrd="0" parTransId="{414D50BB-99F3-4124-BB31-B4AE841AC331}" sibTransId="{646EB195-E9B1-4AC1-9AE2-08111191F760}"/>
    <dgm:cxn modelId="{5AD4CB79-746B-4FAA-9178-9291622638A0}" type="presParOf" srcId="{814105CE-E6B8-404C-9E53-2FBAAE8ACF84}" destId="{789036E8-601A-4CAD-A403-93B5837187AC}" srcOrd="0" destOrd="0" presId="urn:microsoft.com/office/officeart/2005/8/layout/list1"/>
    <dgm:cxn modelId="{2873FFAD-A4E1-4B70-8DAF-B0572E0F16A6}" type="presParOf" srcId="{789036E8-601A-4CAD-A403-93B5837187AC}" destId="{AEB6F0D1-97C6-4200-A70B-4911F0ABE70F}" srcOrd="0" destOrd="0" presId="urn:microsoft.com/office/officeart/2005/8/layout/list1"/>
    <dgm:cxn modelId="{82253E2A-B155-49F2-BA04-DAE0E0501DAD}" type="presParOf" srcId="{789036E8-601A-4CAD-A403-93B5837187AC}" destId="{E65C33E0-E234-46E5-840C-02397E532332}" srcOrd="1" destOrd="0" presId="urn:microsoft.com/office/officeart/2005/8/layout/list1"/>
    <dgm:cxn modelId="{A9CE81B7-7DE6-496E-9C8D-B8D92D685DB7}" type="presParOf" srcId="{814105CE-E6B8-404C-9E53-2FBAAE8ACF84}" destId="{086973FA-5006-41AE-BE03-ABC9586ABF18}" srcOrd="1" destOrd="0" presId="urn:microsoft.com/office/officeart/2005/8/layout/list1"/>
    <dgm:cxn modelId="{FFB2A1FA-7994-49FD-BB40-76B0B713F2C9}" type="presParOf" srcId="{814105CE-E6B8-404C-9E53-2FBAAE8ACF84}" destId="{8C2716B8-9241-4895-98BA-EDA1FA2A7425}" srcOrd="2" destOrd="0" presId="urn:microsoft.com/office/officeart/2005/8/layout/list1"/>
    <dgm:cxn modelId="{6978AF3C-033E-4BBE-BF91-5732A35E1562}" type="presParOf" srcId="{814105CE-E6B8-404C-9E53-2FBAAE8ACF84}" destId="{5D4DF2C8-A104-4B95-8D96-0EF588D47000}" srcOrd="3" destOrd="0" presId="urn:microsoft.com/office/officeart/2005/8/layout/list1"/>
    <dgm:cxn modelId="{050948C5-AF34-4760-BC8E-019608965EBB}" type="presParOf" srcId="{814105CE-E6B8-404C-9E53-2FBAAE8ACF84}" destId="{AB95EBDA-CA7D-40F2-A37A-A9D1EAE970C4}" srcOrd="4" destOrd="0" presId="urn:microsoft.com/office/officeart/2005/8/layout/list1"/>
    <dgm:cxn modelId="{4FC4C4AB-4C46-4810-A88B-9B9199CF1D3D}" type="presParOf" srcId="{AB95EBDA-CA7D-40F2-A37A-A9D1EAE970C4}" destId="{C6E7437D-64D8-482D-8692-63E9033DC0CA}" srcOrd="0" destOrd="0" presId="urn:microsoft.com/office/officeart/2005/8/layout/list1"/>
    <dgm:cxn modelId="{E8C91D45-9D35-446B-8617-970CFAEF6C2C}" type="presParOf" srcId="{AB95EBDA-CA7D-40F2-A37A-A9D1EAE970C4}" destId="{E5B518AE-509E-40B2-93AB-368468CA108F}" srcOrd="1" destOrd="0" presId="urn:microsoft.com/office/officeart/2005/8/layout/list1"/>
    <dgm:cxn modelId="{5361E413-F4A1-494F-962B-A3E14F9A029A}" type="presParOf" srcId="{814105CE-E6B8-404C-9E53-2FBAAE8ACF84}" destId="{D758F94B-7E6E-4A9D-ABA7-735C7B072143}" srcOrd="5" destOrd="0" presId="urn:microsoft.com/office/officeart/2005/8/layout/list1"/>
    <dgm:cxn modelId="{79F40B15-4E63-42E1-BC76-E4727E216F48}" type="presParOf" srcId="{814105CE-E6B8-404C-9E53-2FBAAE8ACF84}" destId="{F1353D2B-87B9-4761-B881-EAA14E99EB53}" srcOrd="6" destOrd="0" presId="urn:microsoft.com/office/officeart/2005/8/layout/list1"/>
    <dgm:cxn modelId="{32F46268-8FA4-4FAB-B9D7-F9E6355EFD1B}" type="presParOf" srcId="{814105CE-E6B8-404C-9E53-2FBAAE8ACF84}" destId="{8993EBAF-E3F6-4386-9E38-C85400A32046}" srcOrd="7" destOrd="0" presId="urn:microsoft.com/office/officeart/2005/8/layout/list1"/>
    <dgm:cxn modelId="{B52D3854-3849-45BA-A7A4-87F76E629FC7}" type="presParOf" srcId="{814105CE-E6B8-404C-9E53-2FBAAE8ACF84}" destId="{8DEA8056-103D-43B7-BAAD-E7EAFC23F9DA}" srcOrd="8" destOrd="0" presId="urn:microsoft.com/office/officeart/2005/8/layout/list1"/>
    <dgm:cxn modelId="{24348A1A-B81A-4384-8771-CBCF69EF1D99}" type="presParOf" srcId="{8DEA8056-103D-43B7-BAAD-E7EAFC23F9DA}" destId="{5F71ADC1-36CA-4951-853A-8C65C27D09A3}" srcOrd="0" destOrd="0" presId="urn:microsoft.com/office/officeart/2005/8/layout/list1"/>
    <dgm:cxn modelId="{0BDBCD19-009C-43B9-9D3A-4EBB7D1526AC}" type="presParOf" srcId="{8DEA8056-103D-43B7-BAAD-E7EAFC23F9DA}" destId="{E198A564-AD58-471F-A77B-ECE64B63B420}" srcOrd="1" destOrd="0" presId="urn:microsoft.com/office/officeart/2005/8/layout/list1"/>
    <dgm:cxn modelId="{893C449F-52FE-46CC-969E-55F2EB5DB72E}" type="presParOf" srcId="{814105CE-E6B8-404C-9E53-2FBAAE8ACF84}" destId="{6084552B-8B24-4482-998C-87C9830F324B}" srcOrd="9" destOrd="0" presId="urn:microsoft.com/office/officeart/2005/8/layout/list1"/>
    <dgm:cxn modelId="{A0D4B906-8296-4774-9280-9FF97686DF62}" type="presParOf" srcId="{814105CE-E6B8-404C-9E53-2FBAAE8ACF84}" destId="{DD4F3D44-944C-433F-BD1D-72D8341088C3}" srcOrd="10" destOrd="0" presId="urn:microsoft.com/office/officeart/2005/8/layout/list1"/>
    <dgm:cxn modelId="{06CA61C7-049E-4F75-BF5E-14DD1B82E53B}" type="presParOf" srcId="{814105CE-E6B8-404C-9E53-2FBAAE8ACF84}" destId="{DBAE3A5B-D772-45D3-8531-C5189D08B931}" srcOrd="11" destOrd="0" presId="urn:microsoft.com/office/officeart/2005/8/layout/list1"/>
    <dgm:cxn modelId="{2B80CB5B-97E6-42FD-9BBE-0C8A23319E65}" type="presParOf" srcId="{814105CE-E6B8-404C-9E53-2FBAAE8ACF84}" destId="{18091D25-A2AC-413F-86EF-ADD8B10C445D}" srcOrd="12" destOrd="0" presId="urn:microsoft.com/office/officeart/2005/8/layout/list1"/>
    <dgm:cxn modelId="{1BA9B655-ADF5-4FAC-AFA8-A0DB07A01C05}" type="presParOf" srcId="{18091D25-A2AC-413F-86EF-ADD8B10C445D}" destId="{F087E6A4-ACFD-428B-944D-1BD52AE5F731}" srcOrd="0" destOrd="0" presId="urn:microsoft.com/office/officeart/2005/8/layout/list1"/>
    <dgm:cxn modelId="{6896EB6F-9CEF-4572-AD32-146709B8F495}" type="presParOf" srcId="{18091D25-A2AC-413F-86EF-ADD8B10C445D}" destId="{165CED92-FCB7-4C61-AB63-106641EB5534}" srcOrd="1" destOrd="0" presId="urn:microsoft.com/office/officeart/2005/8/layout/list1"/>
    <dgm:cxn modelId="{5407380D-BFC8-4987-8120-760DCA52059E}" type="presParOf" srcId="{814105CE-E6B8-404C-9E53-2FBAAE8ACF84}" destId="{A65D0FA2-D1ED-4432-A034-75C6ECFC1D0C}" srcOrd="13" destOrd="0" presId="urn:microsoft.com/office/officeart/2005/8/layout/list1"/>
    <dgm:cxn modelId="{86DB1847-8173-4DBA-8454-7438751C3D7B}" type="presParOf" srcId="{814105CE-E6B8-404C-9E53-2FBAAE8ACF84}" destId="{EBAB87D8-18A7-4DE4-96CA-A2CEF84F6945}" srcOrd="14" destOrd="0" presId="urn:microsoft.com/office/officeart/2005/8/layout/list1"/>
    <dgm:cxn modelId="{DED63CAC-BA79-4A5E-8BCE-E4C7879E32F7}" type="presParOf" srcId="{814105CE-E6B8-404C-9E53-2FBAAE8ACF84}" destId="{27391B07-E5A2-4BBB-91B5-76F71AA98AEC}" srcOrd="15" destOrd="0" presId="urn:microsoft.com/office/officeart/2005/8/layout/list1"/>
    <dgm:cxn modelId="{38A1894D-36FA-44EE-AC80-16082A46F1EC}" type="presParOf" srcId="{814105CE-E6B8-404C-9E53-2FBAAE8ACF84}" destId="{7F624A47-80A2-47EE-BB12-9A60E52149D0}" srcOrd="16" destOrd="0" presId="urn:microsoft.com/office/officeart/2005/8/layout/list1"/>
    <dgm:cxn modelId="{732144DE-22F5-4905-BEC4-5C6CB7442546}" type="presParOf" srcId="{7F624A47-80A2-47EE-BB12-9A60E52149D0}" destId="{358C50AB-935A-4CB5-A08E-32ABB31A1FDF}" srcOrd="0" destOrd="0" presId="urn:microsoft.com/office/officeart/2005/8/layout/list1"/>
    <dgm:cxn modelId="{0CDA4A6B-C2EA-40E4-810C-81D356F0C303}" type="presParOf" srcId="{7F624A47-80A2-47EE-BB12-9A60E52149D0}" destId="{01029A2E-3370-4657-9056-35CC22E3ED3E}" srcOrd="1" destOrd="0" presId="urn:microsoft.com/office/officeart/2005/8/layout/list1"/>
    <dgm:cxn modelId="{14DDBFB7-C69C-4344-B245-401186AFDA4B}" type="presParOf" srcId="{814105CE-E6B8-404C-9E53-2FBAAE8ACF84}" destId="{8B51A92D-CB9B-4C2A-98E7-72461846C4CC}" srcOrd="17" destOrd="0" presId="urn:microsoft.com/office/officeart/2005/8/layout/list1"/>
    <dgm:cxn modelId="{824D52B6-65B6-45F6-9878-E494397090A2}" type="presParOf" srcId="{814105CE-E6B8-404C-9E53-2FBAAE8ACF84}" destId="{80238741-B885-47D0-82F1-01415774088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81FA06-47C9-4F2C-ACA5-A551781391E0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2AC463-0D7D-4257-9F08-4D59AAA7133A}">
      <dgm:prSet phldrT="[Текст]" custT="1"/>
      <dgm:spPr/>
      <dgm:t>
        <a:bodyPr/>
        <a:lstStyle/>
        <a:p>
          <a:r>
            <a:rPr lang="ru-RU" sz="1600" dirty="0"/>
            <a:t>3 линия</a:t>
          </a:r>
        </a:p>
      </dgm:t>
    </dgm:pt>
    <dgm:pt modelId="{37EA1428-0E87-4376-85E6-D18F348D2AB9}" type="parTrans" cxnId="{F7DD741A-7E07-4FCC-8D5B-3B8C0F51BC24}">
      <dgm:prSet/>
      <dgm:spPr/>
      <dgm:t>
        <a:bodyPr/>
        <a:lstStyle/>
        <a:p>
          <a:endParaRPr lang="ru-RU" sz="1600"/>
        </a:p>
      </dgm:t>
    </dgm:pt>
    <dgm:pt modelId="{2D77C2AE-93CA-47AE-A8BD-E3A6D8AADA23}" type="sibTrans" cxnId="{F7DD741A-7E07-4FCC-8D5B-3B8C0F51BC24}">
      <dgm:prSet/>
      <dgm:spPr/>
      <dgm:t>
        <a:bodyPr/>
        <a:lstStyle/>
        <a:p>
          <a:endParaRPr lang="ru-RU" sz="1600"/>
        </a:p>
      </dgm:t>
    </dgm:pt>
    <dgm:pt modelId="{15563B30-5D04-4FD2-8A1F-8ED8DFCBBDEE}">
      <dgm:prSet phldrT="[Текст]" custT="1"/>
      <dgm:spPr/>
      <dgm:t>
        <a:bodyPr/>
        <a:lstStyle/>
        <a:p>
          <a:pPr>
            <a:tabLst/>
          </a:pPr>
          <a:endParaRPr lang="ru-RU" sz="1400" dirty="0"/>
        </a:p>
      </dgm:t>
    </dgm:pt>
    <dgm:pt modelId="{F796D811-9336-4B78-B0EC-1ACDF44DD999}" type="parTrans" cxnId="{ED4CBC25-50C9-4CBE-8B7E-005A575462CA}">
      <dgm:prSet/>
      <dgm:spPr/>
      <dgm:t>
        <a:bodyPr/>
        <a:lstStyle/>
        <a:p>
          <a:endParaRPr lang="ru-RU" sz="1600"/>
        </a:p>
      </dgm:t>
    </dgm:pt>
    <dgm:pt modelId="{68F8B254-55BD-4DEF-9C07-9D997D4C4153}" type="sibTrans" cxnId="{ED4CBC25-50C9-4CBE-8B7E-005A575462CA}">
      <dgm:prSet/>
      <dgm:spPr/>
      <dgm:t>
        <a:bodyPr/>
        <a:lstStyle/>
        <a:p>
          <a:endParaRPr lang="ru-RU" sz="1600"/>
        </a:p>
      </dgm:t>
    </dgm:pt>
    <dgm:pt modelId="{18B47314-8F80-4B47-BE52-47BCACFE5C60}">
      <dgm:prSet phldrT="[Текст]" custT="1"/>
      <dgm:spPr/>
      <dgm:t>
        <a:bodyPr/>
        <a:lstStyle/>
        <a:p>
          <a:r>
            <a:rPr lang="ru-RU" sz="1600" dirty="0"/>
            <a:t>1 линия</a:t>
          </a:r>
        </a:p>
      </dgm:t>
    </dgm:pt>
    <dgm:pt modelId="{62D1D486-8CA3-43F9-BEA9-A126207114F6}" type="parTrans" cxnId="{A0BB8F69-553B-48F0-AAD7-3FBD077BC947}">
      <dgm:prSet/>
      <dgm:spPr/>
      <dgm:t>
        <a:bodyPr/>
        <a:lstStyle/>
        <a:p>
          <a:endParaRPr lang="ru-RU" sz="1600"/>
        </a:p>
      </dgm:t>
    </dgm:pt>
    <dgm:pt modelId="{1146F469-8921-406B-A0D1-E87B16F2A083}" type="sibTrans" cxnId="{A0BB8F69-553B-48F0-AAD7-3FBD077BC947}">
      <dgm:prSet/>
      <dgm:spPr/>
      <dgm:t>
        <a:bodyPr/>
        <a:lstStyle/>
        <a:p>
          <a:endParaRPr lang="ru-RU" sz="1600"/>
        </a:p>
      </dgm:t>
    </dgm:pt>
    <dgm:pt modelId="{3C1448DA-CF5D-4EBE-AF87-8EB2BB2299D4}">
      <dgm:prSet phldrT="[Текст]" custT="1"/>
      <dgm:spPr/>
      <dgm:t>
        <a:bodyPr/>
        <a:lstStyle/>
        <a:p>
          <a:r>
            <a:rPr lang="ru-RU" sz="1600" dirty="0"/>
            <a:t>2 линия</a:t>
          </a:r>
        </a:p>
      </dgm:t>
    </dgm:pt>
    <dgm:pt modelId="{6B845466-1BDE-4BC5-B032-70C0897B8E95}" type="parTrans" cxnId="{F10F5AE0-82C5-425C-917F-44380B8083BF}">
      <dgm:prSet/>
      <dgm:spPr/>
      <dgm:t>
        <a:bodyPr/>
        <a:lstStyle/>
        <a:p>
          <a:endParaRPr lang="ru-RU" sz="1600"/>
        </a:p>
      </dgm:t>
    </dgm:pt>
    <dgm:pt modelId="{3C79CB43-B782-4B10-A913-D4E348460C3A}" type="sibTrans" cxnId="{F10F5AE0-82C5-425C-917F-44380B8083BF}">
      <dgm:prSet/>
      <dgm:spPr/>
      <dgm:t>
        <a:bodyPr/>
        <a:lstStyle/>
        <a:p>
          <a:endParaRPr lang="ru-RU" sz="1600"/>
        </a:p>
      </dgm:t>
    </dgm:pt>
    <dgm:pt modelId="{E2DD9F8C-102A-430F-8DF6-5BD2079E8719}" type="pres">
      <dgm:prSet presAssocID="{F181FA06-47C9-4F2C-ACA5-A551781391E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2E47C18-94FA-4A69-810D-697E1E28B663}" type="pres">
      <dgm:prSet presAssocID="{F181FA06-47C9-4F2C-ACA5-A551781391E0}" presName="children" presStyleCnt="0"/>
      <dgm:spPr/>
    </dgm:pt>
    <dgm:pt modelId="{E6C16315-69D7-4EBE-8588-724971F04A1B}" type="pres">
      <dgm:prSet presAssocID="{F181FA06-47C9-4F2C-ACA5-A551781391E0}" presName="childPlaceholder" presStyleCnt="0"/>
      <dgm:spPr/>
    </dgm:pt>
    <dgm:pt modelId="{71585A64-29B7-4C3A-84B1-7372954FB7DE}" type="pres">
      <dgm:prSet presAssocID="{F181FA06-47C9-4F2C-ACA5-A551781391E0}" presName="circle" presStyleCnt="0"/>
      <dgm:spPr/>
    </dgm:pt>
    <dgm:pt modelId="{CBC96AB4-988E-4CA7-92DD-BC2C324B7934}" type="pres">
      <dgm:prSet presAssocID="{F181FA06-47C9-4F2C-ACA5-A551781391E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CFC3E78-E918-463F-AF85-8150F18C479E}" type="pres">
      <dgm:prSet presAssocID="{F181FA06-47C9-4F2C-ACA5-A551781391E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73AC2A0-80E1-4682-B819-D416E4B4AD61}" type="pres">
      <dgm:prSet presAssocID="{F181FA06-47C9-4F2C-ACA5-A551781391E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FC31BDB-8969-4B8C-838B-5937A4AAF003}" type="pres">
      <dgm:prSet presAssocID="{F181FA06-47C9-4F2C-ACA5-A551781391E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8E8F1E7-B5A3-4204-876A-5BAAE600B463}" type="pres">
      <dgm:prSet presAssocID="{F181FA06-47C9-4F2C-ACA5-A551781391E0}" presName="quadrantPlaceholder" presStyleCnt="0"/>
      <dgm:spPr/>
    </dgm:pt>
    <dgm:pt modelId="{F95E3F7F-9489-45D7-9209-457AC4F310A9}" type="pres">
      <dgm:prSet presAssocID="{F181FA06-47C9-4F2C-ACA5-A551781391E0}" presName="center1" presStyleLbl="fgShp" presStyleIdx="0" presStyleCnt="2"/>
      <dgm:spPr/>
    </dgm:pt>
    <dgm:pt modelId="{132B9207-DFDC-44A1-8C6C-3653A836989A}" type="pres">
      <dgm:prSet presAssocID="{F181FA06-47C9-4F2C-ACA5-A551781391E0}" presName="center2" presStyleLbl="fgShp" presStyleIdx="1" presStyleCnt="2"/>
      <dgm:spPr/>
    </dgm:pt>
  </dgm:ptLst>
  <dgm:cxnLst>
    <dgm:cxn modelId="{F7DD741A-7E07-4FCC-8D5B-3B8C0F51BC24}" srcId="{F181FA06-47C9-4F2C-ACA5-A551781391E0}" destId="{802AC463-0D7D-4257-9F08-4D59AAA7133A}" srcOrd="0" destOrd="0" parTransId="{37EA1428-0E87-4376-85E6-D18F348D2AB9}" sibTransId="{2D77C2AE-93CA-47AE-A8BD-E3A6D8AADA23}"/>
    <dgm:cxn modelId="{ED4CBC25-50C9-4CBE-8B7E-005A575462CA}" srcId="{F181FA06-47C9-4F2C-ACA5-A551781391E0}" destId="{15563B30-5D04-4FD2-8A1F-8ED8DFCBBDEE}" srcOrd="1" destOrd="0" parTransId="{F796D811-9336-4B78-B0EC-1ACDF44DD999}" sibTransId="{68F8B254-55BD-4DEF-9C07-9D997D4C4153}"/>
    <dgm:cxn modelId="{B2F92146-FE41-4D09-892D-63274FE7C6F3}" type="presOf" srcId="{802AC463-0D7D-4257-9F08-4D59AAA7133A}" destId="{CBC96AB4-988E-4CA7-92DD-BC2C324B7934}" srcOrd="0" destOrd="0" presId="urn:microsoft.com/office/officeart/2005/8/layout/cycle4"/>
    <dgm:cxn modelId="{92833167-7E43-40FF-8C53-7727A6439E8E}" type="presOf" srcId="{3C1448DA-CF5D-4EBE-AF87-8EB2BB2299D4}" destId="{9FC31BDB-8969-4B8C-838B-5937A4AAF003}" srcOrd="0" destOrd="0" presId="urn:microsoft.com/office/officeart/2005/8/layout/cycle4"/>
    <dgm:cxn modelId="{A0BB8F69-553B-48F0-AAD7-3FBD077BC947}" srcId="{F181FA06-47C9-4F2C-ACA5-A551781391E0}" destId="{18B47314-8F80-4B47-BE52-47BCACFE5C60}" srcOrd="2" destOrd="0" parTransId="{62D1D486-8CA3-43F9-BEA9-A126207114F6}" sibTransId="{1146F469-8921-406B-A0D1-E87B16F2A083}"/>
    <dgm:cxn modelId="{6F848871-D4D0-4240-97A3-4D8EB485BD8F}" type="presOf" srcId="{18B47314-8F80-4B47-BE52-47BCACFE5C60}" destId="{873AC2A0-80E1-4682-B819-D416E4B4AD61}" srcOrd="0" destOrd="0" presId="urn:microsoft.com/office/officeart/2005/8/layout/cycle4"/>
    <dgm:cxn modelId="{633E607B-F86E-4CD2-A44B-830BF4A43B6A}" type="presOf" srcId="{15563B30-5D04-4FD2-8A1F-8ED8DFCBBDEE}" destId="{2CFC3E78-E918-463F-AF85-8150F18C479E}" srcOrd="0" destOrd="0" presId="urn:microsoft.com/office/officeart/2005/8/layout/cycle4"/>
    <dgm:cxn modelId="{F10F5AE0-82C5-425C-917F-44380B8083BF}" srcId="{F181FA06-47C9-4F2C-ACA5-A551781391E0}" destId="{3C1448DA-CF5D-4EBE-AF87-8EB2BB2299D4}" srcOrd="3" destOrd="0" parTransId="{6B845466-1BDE-4BC5-B032-70C0897B8E95}" sibTransId="{3C79CB43-B782-4B10-A913-D4E348460C3A}"/>
    <dgm:cxn modelId="{E4D701F4-8996-49CC-B067-B092F7815E6E}" type="presOf" srcId="{F181FA06-47C9-4F2C-ACA5-A551781391E0}" destId="{E2DD9F8C-102A-430F-8DF6-5BD2079E8719}" srcOrd="0" destOrd="0" presId="urn:microsoft.com/office/officeart/2005/8/layout/cycle4"/>
    <dgm:cxn modelId="{9FFABE79-7918-47FF-9635-2B052A0593D4}" type="presParOf" srcId="{E2DD9F8C-102A-430F-8DF6-5BD2079E8719}" destId="{F2E47C18-94FA-4A69-810D-697E1E28B663}" srcOrd="0" destOrd="0" presId="urn:microsoft.com/office/officeart/2005/8/layout/cycle4"/>
    <dgm:cxn modelId="{E407F5B1-45F3-4CAC-AF39-59326B5665B7}" type="presParOf" srcId="{F2E47C18-94FA-4A69-810D-697E1E28B663}" destId="{E6C16315-69D7-4EBE-8588-724971F04A1B}" srcOrd="0" destOrd="0" presId="urn:microsoft.com/office/officeart/2005/8/layout/cycle4"/>
    <dgm:cxn modelId="{77CCA03F-300B-414B-9215-8C6CAAAC7BFB}" type="presParOf" srcId="{E2DD9F8C-102A-430F-8DF6-5BD2079E8719}" destId="{71585A64-29B7-4C3A-84B1-7372954FB7DE}" srcOrd="1" destOrd="0" presId="urn:microsoft.com/office/officeart/2005/8/layout/cycle4"/>
    <dgm:cxn modelId="{77A2A104-64E4-46B0-8CE3-88E4C16F7F57}" type="presParOf" srcId="{71585A64-29B7-4C3A-84B1-7372954FB7DE}" destId="{CBC96AB4-988E-4CA7-92DD-BC2C324B7934}" srcOrd="0" destOrd="0" presId="urn:microsoft.com/office/officeart/2005/8/layout/cycle4"/>
    <dgm:cxn modelId="{03B6ED16-C9FC-4AFF-B79F-6316F9391D2E}" type="presParOf" srcId="{71585A64-29B7-4C3A-84B1-7372954FB7DE}" destId="{2CFC3E78-E918-463F-AF85-8150F18C479E}" srcOrd="1" destOrd="0" presId="urn:microsoft.com/office/officeart/2005/8/layout/cycle4"/>
    <dgm:cxn modelId="{185F4D50-3742-41B7-BBB9-B9F57F423894}" type="presParOf" srcId="{71585A64-29B7-4C3A-84B1-7372954FB7DE}" destId="{873AC2A0-80E1-4682-B819-D416E4B4AD61}" srcOrd="2" destOrd="0" presId="urn:microsoft.com/office/officeart/2005/8/layout/cycle4"/>
    <dgm:cxn modelId="{8DF87983-C519-42F2-B150-E056D4D3B3FA}" type="presParOf" srcId="{71585A64-29B7-4C3A-84B1-7372954FB7DE}" destId="{9FC31BDB-8969-4B8C-838B-5937A4AAF003}" srcOrd="3" destOrd="0" presId="urn:microsoft.com/office/officeart/2005/8/layout/cycle4"/>
    <dgm:cxn modelId="{EE8B00D0-2ED7-45BD-B2D1-C5866522233C}" type="presParOf" srcId="{71585A64-29B7-4C3A-84B1-7372954FB7DE}" destId="{78E8F1E7-B5A3-4204-876A-5BAAE600B463}" srcOrd="4" destOrd="0" presId="urn:microsoft.com/office/officeart/2005/8/layout/cycle4"/>
    <dgm:cxn modelId="{5E26B450-3715-4C08-8628-CB8701FDA38C}" type="presParOf" srcId="{E2DD9F8C-102A-430F-8DF6-5BD2079E8719}" destId="{F95E3F7F-9489-45D7-9209-457AC4F310A9}" srcOrd="2" destOrd="0" presId="urn:microsoft.com/office/officeart/2005/8/layout/cycle4"/>
    <dgm:cxn modelId="{0612A68D-E771-421C-9CB0-6A9BF2A80F77}" type="presParOf" srcId="{E2DD9F8C-102A-430F-8DF6-5BD2079E8719}" destId="{132B9207-DFDC-44A1-8C6C-3653A836989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6AD918-BBA2-45FA-A0A4-0757A91CF43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314682-0A70-4014-82EC-FFCA64882DBA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</a:rPr>
            <a:t>инвентаризация информационных ресурсов;</a:t>
          </a:r>
          <a:endParaRPr lang="ru-RU" sz="1200" b="1" dirty="0">
            <a:solidFill>
              <a:schemeClr val="bg1"/>
            </a:solidFill>
            <a:latin typeface="+mn-lt"/>
          </a:endParaRPr>
        </a:p>
      </dgm:t>
    </dgm:pt>
    <dgm:pt modelId="{9C959BD5-FAE4-42C9-A421-BFAD8145AE0C}" type="parTrans" cxnId="{D6B50057-FEB6-42D9-9E1A-34BC1AE7C008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+mn-lt"/>
          </a:endParaRPr>
        </a:p>
      </dgm:t>
    </dgm:pt>
    <dgm:pt modelId="{DDE1E0D3-AA3E-4D1C-9002-E3EC2EF22728}" type="sibTrans" cxnId="{D6B50057-FEB6-42D9-9E1A-34BC1AE7C008}">
      <dgm:prSet custT="1"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09320841-36DD-45C8-AA2E-6A99AECEF2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</a:rPr>
            <a:t>выявление уязвимостей информационных ресурсов;</a:t>
          </a:r>
        </a:p>
      </dgm:t>
    </dgm:pt>
    <dgm:pt modelId="{C211B489-7C04-4285-8486-2328A66D2FCA}" type="parTrans" cxnId="{F4F9F073-E0D0-47B5-92F1-E9FFDCF628C4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+mn-lt"/>
          </a:endParaRPr>
        </a:p>
      </dgm:t>
    </dgm:pt>
    <dgm:pt modelId="{27DBDF24-392F-4311-8FDC-7945EA0C1E36}" type="sibTrans" cxnId="{F4F9F073-E0D0-47B5-92F1-E9FFDCF628C4}">
      <dgm:prSet custT="1"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301E455B-963D-4501-BFDA-EA764A62D32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</a:rPr>
            <a:t>анализ угроз информационной безопасности;</a:t>
          </a:r>
        </a:p>
      </dgm:t>
    </dgm:pt>
    <dgm:pt modelId="{DE337E97-D137-4247-82E8-B57FE7BDEC56}" type="parTrans" cxnId="{C16D402B-E660-4768-8A23-0641BE6915FC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+mn-lt"/>
          </a:endParaRPr>
        </a:p>
      </dgm:t>
    </dgm:pt>
    <dgm:pt modelId="{5A5BBBB6-D993-455F-A8CA-0A0566C09D39}" type="sibTrans" cxnId="{C16D402B-E660-4768-8A23-0641BE6915FC}">
      <dgm:prSet custT="1"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A65BF0D3-84A3-4F2C-94F0-442FFE7F390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</a:rPr>
            <a:t>анализ данных о событиях безопасности</a:t>
          </a:r>
        </a:p>
      </dgm:t>
    </dgm:pt>
    <dgm:pt modelId="{928658A3-E2A2-4213-8C61-D4C15367C87D}" type="parTrans" cxnId="{D15B54D5-5529-4AB2-B443-CC5A69590B76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+mn-lt"/>
          </a:endParaRPr>
        </a:p>
      </dgm:t>
    </dgm:pt>
    <dgm:pt modelId="{FC239C3C-575F-4F0F-AD7D-6CDAB9324939}" type="sibTrans" cxnId="{D15B54D5-5529-4AB2-B443-CC5A69590B76}">
      <dgm:prSet custT="1"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11CB8200-3E07-4D4A-B60B-9ABC3AC614D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</a:rPr>
            <a:t>обеспечение процесса обнаружения компьютерных атак;</a:t>
          </a:r>
        </a:p>
      </dgm:t>
    </dgm:pt>
    <dgm:pt modelId="{F8EE0140-06BF-4ADF-B15F-682BD411E10D}" type="parTrans" cxnId="{1031F736-D5FF-43D7-B70C-09707EDA41BA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+mn-lt"/>
          </a:endParaRPr>
        </a:p>
      </dgm:t>
    </dgm:pt>
    <dgm:pt modelId="{08B8329A-1019-4A32-997A-5AC92C5B11EC}" type="sibTrans" cxnId="{1031F736-D5FF-43D7-B70C-09707EDA41BA}">
      <dgm:prSet custT="1"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BF4B9C34-E140-4BF2-B8D9-4970D6F52AD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</a:rPr>
            <a:t>регистрация инцидентов;</a:t>
          </a:r>
        </a:p>
      </dgm:t>
    </dgm:pt>
    <dgm:pt modelId="{911AF8D4-AE70-45C1-910C-2637DB0E6C4D}" type="parTrans" cxnId="{61DF1CD6-2D27-488C-B8C3-CAA8D1EC8C07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+mn-lt"/>
          </a:endParaRPr>
        </a:p>
      </dgm:t>
    </dgm:pt>
    <dgm:pt modelId="{29FC5B66-13A0-45E3-808C-DC03CB22DDEA}" type="sibTrans" cxnId="{61DF1CD6-2D27-488C-B8C3-CAA8D1EC8C07}">
      <dgm:prSet custT="1"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1B84D96E-E04E-4733-BDB9-AC5724C8B5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</a:rPr>
            <a:t>реагирование на инциденты и ликвидация их последствий;</a:t>
          </a:r>
        </a:p>
      </dgm:t>
    </dgm:pt>
    <dgm:pt modelId="{869C10E1-03E6-438B-976B-B69962C7100E}" type="parTrans" cxnId="{81F1A0D8-1055-48D0-8DE3-9C6B9E5D8798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+mn-lt"/>
          </a:endParaRPr>
        </a:p>
      </dgm:t>
    </dgm:pt>
    <dgm:pt modelId="{189997FE-60CE-42D6-9D74-40C713070D05}" type="sibTrans" cxnId="{81F1A0D8-1055-48D0-8DE3-9C6B9E5D8798}">
      <dgm:prSet custT="1"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6CA013CE-2D9D-41AB-9D78-D1D59D7EDD4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</a:rPr>
            <a:t>установление причин инцидентов;</a:t>
          </a:r>
        </a:p>
      </dgm:t>
    </dgm:pt>
    <dgm:pt modelId="{D9EAE517-6183-4E8C-A031-054AE11D1316}" type="parTrans" cxnId="{04488DA7-5A04-4123-83C9-F7EC07B6C63F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+mn-lt"/>
          </a:endParaRPr>
        </a:p>
      </dgm:t>
    </dgm:pt>
    <dgm:pt modelId="{A332577D-C914-4E35-9779-A66E5F486EC5}" type="sibTrans" cxnId="{04488DA7-5A04-4123-83C9-F7EC07B6C63F}">
      <dgm:prSet custT="1"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1B246B86-D26F-4997-A19E-51EB9D2767D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n-lt"/>
            </a:rPr>
            <a:t>анализ результатов устранения последствий инцидентов;</a:t>
          </a:r>
        </a:p>
      </dgm:t>
    </dgm:pt>
    <dgm:pt modelId="{0AA8719E-4B80-4ED1-B16B-A004A1FC6A49}" type="parTrans" cxnId="{8684738C-7680-48A0-BDE8-AE022D550CAA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+mn-lt"/>
          </a:endParaRPr>
        </a:p>
      </dgm:t>
    </dgm:pt>
    <dgm:pt modelId="{8E6669B1-DF3E-47FC-B277-9138790A393F}" type="sibTrans" cxnId="{8684738C-7680-48A0-BDE8-AE022D550CAA}">
      <dgm:prSet custT="1"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E85DD0F5-1404-F64C-B1A5-6BF1D8B797A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Clr>
              <a:srgbClr val="F18500"/>
            </a:buClr>
            <a:buFont typeface="Arial" panose="020B0604020202020204" pitchFamily="34" charset="0"/>
            <a:buChar char="•"/>
          </a:pPr>
          <a:r>
            <a:rPr lang="ru-RU" dirty="0"/>
            <a:t>взаимодействие с главным центром </a:t>
          </a:r>
          <a:r>
            <a:rPr lang="ru-RU" dirty="0" err="1"/>
            <a:t>ГосСОПКА</a:t>
          </a:r>
          <a:endParaRPr lang="ru-RU" dirty="0"/>
        </a:p>
      </dgm:t>
    </dgm:pt>
    <dgm:pt modelId="{06EB7E84-CFBC-144F-A0EC-4FD6286004B8}" type="parTrans" cxnId="{06C32858-29DF-CF4A-A025-9F41FD975124}">
      <dgm:prSet/>
      <dgm:spPr/>
      <dgm:t>
        <a:bodyPr/>
        <a:lstStyle/>
        <a:p>
          <a:endParaRPr lang="ru-RU"/>
        </a:p>
      </dgm:t>
    </dgm:pt>
    <dgm:pt modelId="{504BD66E-8D1C-2641-8BE2-53AAADA2227E}" type="sibTrans" cxnId="{06C32858-29DF-CF4A-A025-9F41FD975124}">
      <dgm:prSet/>
      <dgm:spPr/>
      <dgm:t>
        <a:bodyPr/>
        <a:lstStyle/>
        <a:p>
          <a:endParaRPr lang="ru-RU"/>
        </a:p>
      </dgm:t>
    </dgm:pt>
    <dgm:pt modelId="{85E23F0A-A358-1B46-9978-E7EE7D0EE58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Clr>
              <a:srgbClr val="F18500"/>
            </a:buClr>
            <a:buFont typeface="Arial" panose="020B0604020202020204" pitchFamily="34" charset="0"/>
            <a:buChar char="•"/>
          </a:pPr>
          <a:r>
            <a:rPr lang="ru-RU" sz="1200" dirty="0"/>
            <a:t>повышение квалификации</a:t>
          </a:r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2E93F4D3-74AA-1146-ADB3-D4FB49C7AB4E}" type="parTrans" cxnId="{F135981F-DD8D-7D43-856F-C6AFB0538479}">
      <dgm:prSet/>
      <dgm:spPr/>
      <dgm:t>
        <a:bodyPr/>
        <a:lstStyle/>
        <a:p>
          <a:endParaRPr lang="ru-RU"/>
        </a:p>
      </dgm:t>
    </dgm:pt>
    <dgm:pt modelId="{B0E86082-6382-454F-8240-E52C7896D732}" type="sibTrans" cxnId="{F135981F-DD8D-7D43-856F-C6AFB0538479}">
      <dgm:prSet/>
      <dgm:spPr/>
      <dgm:t>
        <a:bodyPr/>
        <a:lstStyle/>
        <a:p>
          <a:endParaRPr lang="ru-RU"/>
        </a:p>
      </dgm:t>
    </dgm:pt>
    <dgm:pt modelId="{00C65BF4-F88C-C24B-9ADC-131F2B24089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Clr>
              <a:srgbClr val="F18500"/>
            </a:buClr>
            <a:buFont typeface="Arial" panose="020B0604020202020204" pitchFamily="34" charset="0"/>
            <a:buChar char="•"/>
          </a:pPr>
          <a:r>
            <a:rPr lang="ru-RU" sz="1200" dirty="0"/>
            <a:t>приём сообщений о возможных инцидентах от персонала и пользователей</a:t>
          </a:r>
          <a:endParaRPr lang="ru-RU" sz="1200" dirty="0">
            <a:solidFill>
              <a:schemeClr val="bg1"/>
            </a:solidFill>
            <a:latin typeface="+mn-lt"/>
          </a:endParaRPr>
        </a:p>
      </dgm:t>
    </dgm:pt>
    <dgm:pt modelId="{A97F0645-DCE2-C444-83C9-88F07555F83A}" type="parTrans" cxnId="{29975035-9542-E44C-9B01-44669C3C22B7}">
      <dgm:prSet/>
      <dgm:spPr/>
      <dgm:t>
        <a:bodyPr/>
        <a:lstStyle/>
        <a:p>
          <a:endParaRPr lang="ru-RU"/>
        </a:p>
      </dgm:t>
    </dgm:pt>
    <dgm:pt modelId="{69EC2F9D-B275-EA45-931A-39A8C9AACC16}" type="sibTrans" cxnId="{29975035-9542-E44C-9B01-44669C3C22B7}">
      <dgm:prSet/>
      <dgm:spPr/>
      <dgm:t>
        <a:bodyPr/>
        <a:lstStyle/>
        <a:p>
          <a:endParaRPr lang="ru-RU"/>
        </a:p>
      </dgm:t>
    </dgm:pt>
    <dgm:pt modelId="{834A208B-981E-4D2E-BEA5-813D324EEA22}" type="pres">
      <dgm:prSet presAssocID="{7A6AD918-BBA2-45FA-A0A4-0757A91CF435}" presName="Name0" presStyleCnt="0">
        <dgm:presLayoutVars>
          <dgm:dir/>
          <dgm:resizeHandles val="exact"/>
        </dgm:presLayoutVars>
      </dgm:prSet>
      <dgm:spPr/>
    </dgm:pt>
    <dgm:pt modelId="{F4547604-2B3D-4B24-B75F-681C01B56613}" type="pres">
      <dgm:prSet presAssocID="{5C314682-0A70-4014-82EC-FFCA64882DBA}" presName="node" presStyleLbl="node1" presStyleIdx="0" presStyleCnt="12">
        <dgm:presLayoutVars>
          <dgm:bulletEnabled val="1"/>
        </dgm:presLayoutVars>
      </dgm:prSet>
      <dgm:spPr/>
    </dgm:pt>
    <dgm:pt modelId="{2D0E14D0-F1D5-4E44-B7EE-F2B85091C4CC}" type="pres">
      <dgm:prSet presAssocID="{DDE1E0D3-AA3E-4D1C-9002-E3EC2EF22728}" presName="sibTrans" presStyleLbl="sibTrans1D1" presStyleIdx="0" presStyleCnt="11"/>
      <dgm:spPr/>
    </dgm:pt>
    <dgm:pt modelId="{1F5DBFA4-B4F4-47AD-8BA7-4D8402966481}" type="pres">
      <dgm:prSet presAssocID="{DDE1E0D3-AA3E-4D1C-9002-E3EC2EF22728}" presName="connectorText" presStyleLbl="sibTrans1D1" presStyleIdx="0" presStyleCnt="11"/>
      <dgm:spPr/>
    </dgm:pt>
    <dgm:pt modelId="{DB0DD742-F114-42BF-A83D-D00C0F0927D9}" type="pres">
      <dgm:prSet presAssocID="{09320841-36DD-45C8-AA2E-6A99AECEF232}" presName="node" presStyleLbl="node1" presStyleIdx="1" presStyleCnt="12">
        <dgm:presLayoutVars>
          <dgm:bulletEnabled val="1"/>
        </dgm:presLayoutVars>
      </dgm:prSet>
      <dgm:spPr/>
    </dgm:pt>
    <dgm:pt modelId="{1D6FA9CB-D6A0-403F-97A6-E85795E774C0}" type="pres">
      <dgm:prSet presAssocID="{27DBDF24-392F-4311-8FDC-7945EA0C1E36}" presName="sibTrans" presStyleLbl="sibTrans1D1" presStyleIdx="1" presStyleCnt="11"/>
      <dgm:spPr/>
    </dgm:pt>
    <dgm:pt modelId="{7EBB0D78-98BF-47E2-B085-40B92682923B}" type="pres">
      <dgm:prSet presAssocID="{27DBDF24-392F-4311-8FDC-7945EA0C1E36}" presName="connectorText" presStyleLbl="sibTrans1D1" presStyleIdx="1" presStyleCnt="11"/>
      <dgm:spPr/>
    </dgm:pt>
    <dgm:pt modelId="{6790BB8E-21CB-4960-8B8F-7A6BFEFBAFA0}" type="pres">
      <dgm:prSet presAssocID="{301E455B-963D-4501-BFDA-EA764A62D32A}" presName="node" presStyleLbl="node1" presStyleIdx="2" presStyleCnt="12">
        <dgm:presLayoutVars>
          <dgm:bulletEnabled val="1"/>
        </dgm:presLayoutVars>
      </dgm:prSet>
      <dgm:spPr/>
    </dgm:pt>
    <dgm:pt modelId="{3A9FCB25-92B1-40DE-8972-4954489D89AF}" type="pres">
      <dgm:prSet presAssocID="{5A5BBBB6-D993-455F-A8CA-0A0566C09D39}" presName="sibTrans" presStyleLbl="sibTrans1D1" presStyleIdx="2" presStyleCnt="11"/>
      <dgm:spPr/>
    </dgm:pt>
    <dgm:pt modelId="{B96A6F21-EB24-4375-B202-ACB3D3D6EF64}" type="pres">
      <dgm:prSet presAssocID="{5A5BBBB6-D993-455F-A8CA-0A0566C09D39}" presName="connectorText" presStyleLbl="sibTrans1D1" presStyleIdx="2" presStyleCnt="11"/>
      <dgm:spPr/>
    </dgm:pt>
    <dgm:pt modelId="{616B02FB-4B22-C549-8EEF-63CE89FF28C3}" type="pres">
      <dgm:prSet presAssocID="{85E23F0A-A358-1B46-9978-E7EE7D0EE58A}" presName="node" presStyleLbl="node1" presStyleIdx="3" presStyleCnt="12">
        <dgm:presLayoutVars>
          <dgm:bulletEnabled val="1"/>
        </dgm:presLayoutVars>
      </dgm:prSet>
      <dgm:spPr/>
    </dgm:pt>
    <dgm:pt modelId="{E79E1E27-140F-4047-8575-18FCB57A59DF}" type="pres">
      <dgm:prSet presAssocID="{B0E86082-6382-454F-8240-E52C7896D732}" presName="sibTrans" presStyleLbl="sibTrans1D1" presStyleIdx="3" presStyleCnt="11"/>
      <dgm:spPr/>
    </dgm:pt>
    <dgm:pt modelId="{BCAABD8C-D8A1-8040-814C-0E1908C5CE07}" type="pres">
      <dgm:prSet presAssocID="{B0E86082-6382-454F-8240-E52C7896D732}" presName="connectorText" presStyleLbl="sibTrans1D1" presStyleIdx="3" presStyleCnt="11"/>
      <dgm:spPr/>
    </dgm:pt>
    <dgm:pt modelId="{21DCC59F-C1E2-594D-AD5F-872362D082D9}" type="pres">
      <dgm:prSet presAssocID="{00C65BF4-F88C-C24B-9ADC-131F2B240897}" presName="node" presStyleLbl="node1" presStyleIdx="4" presStyleCnt="12">
        <dgm:presLayoutVars>
          <dgm:bulletEnabled val="1"/>
        </dgm:presLayoutVars>
      </dgm:prSet>
      <dgm:spPr/>
    </dgm:pt>
    <dgm:pt modelId="{529C37E4-2676-F74F-9863-D4001B33A38B}" type="pres">
      <dgm:prSet presAssocID="{69EC2F9D-B275-EA45-931A-39A8C9AACC16}" presName="sibTrans" presStyleLbl="sibTrans1D1" presStyleIdx="4" presStyleCnt="11"/>
      <dgm:spPr/>
    </dgm:pt>
    <dgm:pt modelId="{35B49EEB-BF17-B148-8EDD-D39CAAB2BD5E}" type="pres">
      <dgm:prSet presAssocID="{69EC2F9D-B275-EA45-931A-39A8C9AACC16}" presName="connectorText" presStyleLbl="sibTrans1D1" presStyleIdx="4" presStyleCnt="11"/>
      <dgm:spPr/>
    </dgm:pt>
    <dgm:pt modelId="{1A737907-1008-484E-9D80-696E8585C765}" type="pres">
      <dgm:prSet presAssocID="{A65BF0D3-84A3-4F2C-94F0-442FFE7F390C}" presName="node" presStyleLbl="node1" presStyleIdx="5" presStyleCnt="12">
        <dgm:presLayoutVars>
          <dgm:bulletEnabled val="1"/>
        </dgm:presLayoutVars>
      </dgm:prSet>
      <dgm:spPr/>
    </dgm:pt>
    <dgm:pt modelId="{8DE9900B-074C-41AD-81D1-FFC700807B8C}" type="pres">
      <dgm:prSet presAssocID="{FC239C3C-575F-4F0F-AD7D-6CDAB9324939}" presName="sibTrans" presStyleLbl="sibTrans1D1" presStyleIdx="5" presStyleCnt="11"/>
      <dgm:spPr/>
    </dgm:pt>
    <dgm:pt modelId="{8A19709D-0034-4C03-BC9E-7E2B7242ED26}" type="pres">
      <dgm:prSet presAssocID="{FC239C3C-575F-4F0F-AD7D-6CDAB9324939}" presName="connectorText" presStyleLbl="sibTrans1D1" presStyleIdx="5" presStyleCnt="11"/>
      <dgm:spPr/>
    </dgm:pt>
    <dgm:pt modelId="{402F05C6-CF47-4D4A-AA54-D8D3352A2D68}" type="pres">
      <dgm:prSet presAssocID="{11CB8200-3E07-4D4A-B60B-9ABC3AC614D7}" presName="node" presStyleLbl="node1" presStyleIdx="6" presStyleCnt="12">
        <dgm:presLayoutVars>
          <dgm:bulletEnabled val="1"/>
        </dgm:presLayoutVars>
      </dgm:prSet>
      <dgm:spPr/>
    </dgm:pt>
    <dgm:pt modelId="{50991941-B59F-4843-918F-EE28DA74AB62}" type="pres">
      <dgm:prSet presAssocID="{08B8329A-1019-4A32-997A-5AC92C5B11EC}" presName="sibTrans" presStyleLbl="sibTrans1D1" presStyleIdx="6" presStyleCnt="11"/>
      <dgm:spPr/>
    </dgm:pt>
    <dgm:pt modelId="{39DA7D44-3F21-4790-898D-35B2413CECB6}" type="pres">
      <dgm:prSet presAssocID="{08B8329A-1019-4A32-997A-5AC92C5B11EC}" presName="connectorText" presStyleLbl="sibTrans1D1" presStyleIdx="6" presStyleCnt="11"/>
      <dgm:spPr/>
    </dgm:pt>
    <dgm:pt modelId="{75F5FC90-B16D-4286-8C4E-42383692AFC7}" type="pres">
      <dgm:prSet presAssocID="{BF4B9C34-E140-4BF2-B8D9-4970D6F52AD4}" presName="node" presStyleLbl="node1" presStyleIdx="7" presStyleCnt="12">
        <dgm:presLayoutVars>
          <dgm:bulletEnabled val="1"/>
        </dgm:presLayoutVars>
      </dgm:prSet>
      <dgm:spPr/>
    </dgm:pt>
    <dgm:pt modelId="{0BC4C81F-C319-4AA6-A505-9A63359E2730}" type="pres">
      <dgm:prSet presAssocID="{29FC5B66-13A0-45E3-808C-DC03CB22DDEA}" presName="sibTrans" presStyleLbl="sibTrans1D1" presStyleIdx="7" presStyleCnt="11"/>
      <dgm:spPr/>
    </dgm:pt>
    <dgm:pt modelId="{51F65ADF-C886-4228-AA3E-E906E56818FD}" type="pres">
      <dgm:prSet presAssocID="{29FC5B66-13A0-45E3-808C-DC03CB22DDEA}" presName="connectorText" presStyleLbl="sibTrans1D1" presStyleIdx="7" presStyleCnt="11"/>
      <dgm:spPr/>
    </dgm:pt>
    <dgm:pt modelId="{A1FAABB5-BD42-4B05-8D17-959DC7896E28}" type="pres">
      <dgm:prSet presAssocID="{1B84D96E-E04E-4733-BDB9-AC5724C8B532}" presName="node" presStyleLbl="node1" presStyleIdx="8" presStyleCnt="12">
        <dgm:presLayoutVars>
          <dgm:bulletEnabled val="1"/>
        </dgm:presLayoutVars>
      </dgm:prSet>
      <dgm:spPr/>
    </dgm:pt>
    <dgm:pt modelId="{C0EC5563-C83F-437B-9313-DB7A8182E83B}" type="pres">
      <dgm:prSet presAssocID="{189997FE-60CE-42D6-9D74-40C713070D05}" presName="sibTrans" presStyleLbl="sibTrans1D1" presStyleIdx="8" presStyleCnt="11"/>
      <dgm:spPr/>
    </dgm:pt>
    <dgm:pt modelId="{2B73634A-C467-4598-A504-6854B6611BF1}" type="pres">
      <dgm:prSet presAssocID="{189997FE-60CE-42D6-9D74-40C713070D05}" presName="connectorText" presStyleLbl="sibTrans1D1" presStyleIdx="8" presStyleCnt="11"/>
      <dgm:spPr/>
    </dgm:pt>
    <dgm:pt modelId="{1C9B3373-CE26-4BBA-BAE3-7EF7CE6E3815}" type="pres">
      <dgm:prSet presAssocID="{6CA013CE-2D9D-41AB-9D78-D1D59D7EDD49}" presName="node" presStyleLbl="node1" presStyleIdx="9" presStyleCnt="12">
        <dgm:presLayoutVars>
          <dgm:bulletEnabled val="1"/>
        </dgm:presLayoutVars>
      </dgm:prSet>
      <dgm:spPr/>
    </dgm:pt>
    <dgm:pt modelId="{5CEB7178-4DEF-425A-8932-4DBC33D483AE}" type="pres">
      <dgm:prSet presAssocID="{A332577D-C914-4E35-9779-A66E5F486EC5}" presName="sibTrans" presStyleLbl="sibTrans1D1" presStyleIdx="9" presStyleCnt="11"/>
      <dgm:spPr/>
    </dgm:pt>
    <dgm:pt modelId="{B0B968D7-954E-4044-926F-AB0E3A5DECAC}" type="pres">
      <dgm:prSet presAssocID="{A332577D-C914-4E35-9779-A66E5F486EC5}" presName="connectorText" presStyleLbl="sibTrans1D1" presStyleIdx="9" presStyleCnt="11"/>
      <dgm:spPr/>
    </dgm:pt>
    <dgm:pt modelId="{BB4FD667-C083-476E-B581-4C6B076F251F}" type="pres">
      <dgm:prSet presAssocID="{1B246B86-D26F-4997-A19E-51EB9D2767DE}" presName="node" presStyleLbl="node1" presStyleIdx="10" presStyleCnt="12">
        <dgm:presLayoutVars>
          <dgm:bulletEnabled val="1"/>
        </dgm:presLayoutVars>
      </dgm:prSet>
      <dgm:spPr/>
    </dgm:pt>
    <dgm:pt modelId="{B7D11140-58D1-4199-BDAE-9286B48DD456}" type="pres">
      <dgm:prSet presAssocID="{8E6669B1-DF3E-47FC-B277-9138790A393F}" presName="sibTrans" presStyleLbl="sibTrans1D1" presStyleIdx="10" presStyleCnt="11"/>
      <dgm:spPr/>
    </dgm:pt>
    <dgm:pt modelId="{AC16CE18-3580-4B5E-B6FB-BE4557727183}" type="pres">
      <dgm:prSet presAssocID="{8E6669B1-DF3E-47FC-B277-9138790A393F}" presName="connectorText" presStyleLbl="sibTrans1D1" presStyleIdx="10" presStyleCnt="11"/>
      <dgm:spPr/>
    </dgm:pt>
    <dgm:pt modelId="{3DC236A6-8942-1840-8316-2411D4788D2B}" type="pres">
      <dgm:prSet presAssocID="{E85DD0F5-1404-F64C-B1A5-6BF1D8B797A7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C3A4100-2F95-1E49-9B7E-FDC9FC0ECE92}" type="presOf" srcId="{FC239C3C-575F-4F0F-AD7D-6CDAB9324939}" destId="{8A19709D-0034-4C03-BC9E-7E2B7242ED26}" srcOrd="1" destOrd="0" presId="urn:microsoft.com/office/officeart/2005/8/layout/bProcess3"/>
    <dgm:cxn modelId="{9A908309-7264-7146-9D52-C207657664F3}" type="presOf" srcId="{A65BF0D3-84A3-4F2C-94F0-442FFE7F390C}" destId="{1A737907-1008-484E-9D80-696E8585C765}" srcOrd="0" destOrd="0" presId="urn:microsoft.com/office/officeart/2005/8/layout/bProcess3"/>
    <dgm:cxn modelId="{422ABE0D-B078-0548-9EE9-298381A80EAE}" type="presOf" srcId="{08B8329A-1019-4A32-997A-5AC92C5B11EC}" destId="{39DA7D44-3F21-4790-898D-35B2413CECB6}" srcOrd="1" destOrd="0" presId="urn:microsoft.com/office/officeart/2005/8/layout/bProcess3"/>
    <dgm:cxn modelId="{E870B117-057A-7F40-B190-41507016E028}" type="presOf" srcId="{6CA013CE-2D9D-41AB-9D78-D1D59D7EDD49}" destId="{1C9B3373-CE26-4BBA-BAE3-7EF7CE6E3815}" srcOrd="0" destOrd="0" presId="urn:microsoft.com/office/officeart/2005/8/layout/bProcess3"/>
    <dgm:cxn modelId="{719CEA1C-73B1-D74A-BC86-FB05529F38DB}" type="presOf" srcId="{85E23F0A-A358-1B46-9978-E7EE7D0EE58A}" destId="{616B02FB-4B22-C549-8EEF-63CE89FF28C3}" srcOrd="0" destOrd="0" presId="urn:microsoft.com/office/officeart/2005/8/layout/bProcess3"/>
    <dgm:cxn modelId="{F135981F-DD8D-7D43-856F-C6AFB0538479}" srcId="{7A6AD918-BBA2-45FA-A0A4-0757A91CF435}" destId="{85E23F0A-A358-1B46-9978-E7EE7D0EE58A}" srcOrd="3" destOrd="0" parTransId="{2E93F4D3-74AA-1146-ADB3-D4FB49C7AB4E}" sibTransId="{B0E86082-6382-454F-8240-E52C7896D732}"/>
    <dgm:cxn modelId="{C16D402B-E660-4768-8A23-0641BE6915FC}" srcId="{7A6AD918-BBA2-45FA-A0A4-0757A91CF435}" destId="{301E455B-963D-4501-BFDA-EA764A62D32A}" srcOrd="2" destOrd="0" parTransId="{DE337E97-D137-4247-82E8-B57FE7BDEC56}" sibTransId="{5A5BBBB6-D993-455F-A8CA-0A0566C09D39}"/>
    <dgm:cxn modelId="{29975035-9542-E44C-9B01-44669C3C22B7}" srcId="{7A6AD918-BBA2-45FA-A0A4-0757A91CF435}" destId="{00C65BF4-F88C-C24B-9ADC-131F2B240897}" srcOrd="4" destOrd="0" parTransId="{A97F0645-DCE2-C444-83C9-88F07555F83A}" sibTransId="{69EC2F9D-B275-EA45-931A-39A8C9AACC16}"/>
    <dgm:cxn modelId="{1031F736-D5FF-43D7-B70C-09707EDA41BA}" srcId="{7A6AD918-BBA2-45FA-A0A4-0757A91CF435}" destId="{11CB8200-3E07-4D4A-B60B-9ABC3AC614D7}" srcOrd="6" destOrd="0" parTransId="{F8EE0140-06BF-4ADF-B15F-682BD411E10D}" sibTransId="{08B8329A-1019-4A32-997A-5AC92C5B11EC}"/>
    <dgm:cxn modelId="{5C538E56-0127-E04B-A295-B4C324132B6C}" type="presOf" srcId="{09320841-36DD-45C8-AA2E-6A99AECEF232}" destId="{DB0DD742-F114-42BF-A83D-D00C0F0927D9}" srcOrd="0" destOrd="0" presId="urn:microsoft.com/office/officeart/2005/8/layout/bProcess3"/>
    <dgm:cxn modelId="{D6B50057-FEB6-42D9-9E1A-34BC1AE7C008}" srcId="{7A6AD918-BBA2-45FA-A0A4-0757A91CF435}" destId="{5C314682-0A70-4014-82EC-FFCA64882DBA}" srcOrd="0" destOrd="0" parTransId="{9C959BD5-FAE4-42C9-A421-BFAD8145AE0C}" sibTransId="{DDE1E0D3-AA3E-4D1C-9002-E3EC2EF22728}"/>
    <dgm:cxn modelId="{06C32858-29DF-CF4A-A025-9F41FD975124}" srcId="{7A6AD918-BBA2-45FA-A0A4-0757A91CF435}" destId="{E85DD0F5-1404-F64C-B1A5-6BF1D8B797A7}" srcOrd="11" destOrd="0" parTransId="{06EB7E84-CFBC-144F-A0EC-4FD6286004B8}" sibTransId="{504BD66E-8D1C-2641-8BE2-53AAADA2227E}"/>
    <dgm:cxn modelId="{36010859-6BA7-7340-AEA3-B1020B55013C}" type="presOf" srcId="{BF4B9C34-E140-4BF2-B8D9-4970D6F52AD4}" destId="{75F5FC90-B16D-4286-8C4E-42383692AFC7}" srcOrd="0" destOrd="0" presId="urn:microsoft.com/office/officeart/2005/8/layout/bProcess3"/>
    <dgm:cxn modelId="{C1D8A059-5191-A547-8C84-46113EF375A7}" type="presOf" srcId="{A332577D-C914-4E35-9779-A66E5F486EC5}" destId="{B0B968D7-954E-4044-926F-AB0E3A5DECAC}" srcOrd="1" destOrd="0" presId="urn:microsoft.com/office/officeart/2005/8/layout/bProcess3"/>
    <dgm:cxn modelId="{AB612E5F-59BD-D74A-9F5B-E3E6D7D838FF}" type="presOf" srcId="{29FC5B66-13A0-45E3-808C-DC03CB22DDEA}" destId="{51F65ADF-C886-4228-AA3E-E906E56818FD}" srcOrd="1" destOrd="0" presId="urn:microsoft.com/office/officeart/2005/8/layout/bProcess3"/>
    <dgm:cxn modelId="{0C39906D-0194-B346-B2DF-2F22CBF546BC}" type="presOf" srcId="{8E6669B1-DF3E-47FC-B277-9138790A393F}" destId="{AC16CE18-3580-4B5E-B6FB-BE4557727183}" srcOrd="1" destOrd="0" presId="urn:microsoft.com/office/officeart/2005/8/layout/bProcess3"/>
    <dgm:cxn modelId="{442CB773-F106-3449-AB08-A66162AE7428}" type="presOf" srcId="{5A5BBBB6-D993-455F-A8CA-0A0566C09D39}" destId="{3A9FCB25-92B1-40DE-8972-4954489D89AF}" srcOrd="0" destOrd="0" presId="urn:microsoft.com/office/officeart/2005/8/layout/bProcess3"/>
    <dgm:cxn modelId="{F4F9F073-E0D0-47B5-92F1-E9FFDCF628C4}" srcId="{7A6AD918-BBA2-45FA-A0A4-0757A91CF435}" destId="{09320841-36DD-45C8-AA2E-6A99AECEF232}" srcOrd="1" destOrd="0" parTransId="{C211B489-7C04-4285-8486-2328A66D2FCA}" sibTransId="{27DBDF24-392F-4311-8FDC-7945EA0C1E36}"/>
    <dgm:cxn modelId="{6A991E7B-00D5-EF45-9880-EF9BBAEB1DC8}" type="presOf" srcId="{DDE1E0D3-AA3E-4D1C-9002-E3EC2EF22728}" destId="{2D0E14D0-F1D5-4E44-B7EE-F2B85091C4CC}" srcOrd="0" destOrd="0" presId="urn:microsoft.com/office/officeart/2005/8/layout/bProcess3"/>
    <dgm:cxn modelId="{F8B0887F-E451-B44C-B4D9-ABC1DCFCDF5E}" type="presOf" srcId="{27DBDF24-392F-4311-8FDC-7945EA0C1E36}" destId="{1D6FA9CB-D6A0-403F-97A6-E85795E774C0}" srcOrd="0" destOrd="0" presId="urn:microsoft.com/office/officeart/2005/8/layout/bProcess3"/>
    <dgm:cxn modelId="{A499B787-2656-5345-A9EA-3EB433BBEA95}" type="presOf" srcId="{DDE1E0D3-AA3E-4D1C-9002-E3EC2EF22728}" destId="{1F5DBFA4-B4F4-47AD-8BA7-4D8402966481}" srcOrd="1" destOrd="0" presId="urn:microsoft.com/office/officeart/2005/8/layout/bProcess3"/>
    <dgm:cxn modelId="{8684738C-7680-48A0-BDE8-AE022D550CAA}" srcId="{7A6AD918-BBA2-45FA-A0A4-0757A91CF435}" destId="{1B246B86-D26F-4997-A19E-51EB9D2767DE}" srcOrd="10" destOrd="0" parTransId="{0AA8719E-4B80-4ED1-B16B-A004A1FC6A49}" sibTransId="{8E6669B1-DF3E-47FC-B277-9138790A393F}"/>
    <dgm:cxn modelId="{3F6FDA8E-5907-5B49-9943-510287369D79}" type="presOf" srcId="{E85DD0F5-1404-F64C-B1A5-6BF1D8B797A7}" destId="{3DC236A6-8942-1840-8316-2411D4788D2B}" srcOrd="0" destOrd="0" presId="urn:microsoft.com/office/officeart/2005/8/layout/bProcess3"/>
    <dgm:cxn modelId="{9359FD8F-803A-C445-AD9F-C58D51601FF5}" type="presOf" srcId="{5C314682-0A70-4014-82EC-FFCA64882DBA}" destId="{F4547604-2B3D-4B24-B75F-681C01B56613}" srcOrd="0" destOrd="0" presId="urn:microsoft.com/office/officeart/2005/8/layout/bProcess3"/>
    <dgm:cxn modelId="{B370D593-7D80-504B-9302-FA8B70169C9C}" type="presOf" srcId="{189997FE-60CE-42D6-9D74-40C713070D05}" destId="{C0EC5563-C83F-437B-9313-DB7A8182E83B}" srcOrd="0" destOrd="0" presId="urn:microsoft.com/office/officeart/2005/8/layout/bProcess3"/>
    <dgm:cxn modelId="{C08E3F9B-76F5-6846-ACF4-B84B3FB5371A}" type="presOf" srcId="{B0E86082-6382-454F-8240-E52C7896D732}" destId="{E79E1E27-140F-4047-8575-18FCB57A59DF}" srcOrd="0" destOrd="0" presId="urn:microsoft.com/office/officeart/2005/8/layout/bProcess3"/>
    <dgm:cxn modelId="{1D89FD9C-9D22-4548-BBCE-04D38D889F9E}" type="presOf" srcId="{08B8329A-1019-4A32-997A-5AC92C5B11EC}" destId="{50991941-B59F-4843-918F-EE28DA74AB62}" srcOrd="0" destOrd="0" presId="urn:microsoft.com/office/officeart/2005/8/layout/bProcess3"/>
    <dgm:cxn modelId="{396845A0-E146-934A-823E-6775A7C76051}" type="presOf" srcId="{B0E86082-6382-454F-8240-E52C7896D732}" destId="{BCAABD8C-D8A1-8040-814C-0E1908C5CE07}" srcOrd="1" destOrd="0" presId="urn:microsoft.com/office/officeart/2005/8/layout/bProcess3"/>
    <dgm:cxn modelId="{04488DA7-5A04-4123-83C9-F7EC07B6C63F}" srcId="{7A6AD918-BBA2-45FA-A0A4-0757A91CF435}" destId="{6CA013CE-2D9D-41AB-9D78-D1D59D7EDD49}" srcOrd="9" destOrd="0" parTransId="{D9EAE517-6183-4E8C-A031-054AE11D1316}" sibTransId="{A332577D-C914-4E35-9779-A66E5F486EC5}"/>
    <dgm:cxn modelId="{0B3418AB-1D6A-EC4F-8F3F-8B470DB9EE3D}" type="presOf" srcId="{1B246B86-D26F-4997-A19E-51EB9D2767DE}" destId="{BB4FD667-C083-476E-B581-4C6B076F251F}" srcOrd="0" destOrd="0" presId="urn:microsoft.com/office/officeart/2005/8/layout/bProcess3"/>
    <dgm:cxn modelId="{99D2C2B6-CF6A-3047-BC17-DC2D348E4F6E}" type="presOf" srcId="{189997FE-60CE-42D6-9D74-40C713070D05}" destId="{2B73634A-C467-4598-A504-6854B6611BF1}" srcOrd="1" destOrd="0" presId="urn:microsoft.com/office/officeart/2005/8/layout/bProcess3"/>
    <dgm:cxn modelId="{715642B9-8361-9840-8083-E106DCF5E1F1}" type="presOf" srcId="{29FC5B66-13A0-45E3-808C-DC03CB22DDEA}" destId="{0BC4C81F-C319-4AA6-A505-9A63359E2730}" srcOrd="0" destOrd="0" presId="urn:microsoft.com/office/officeart/2005/8/layout/bProcess3"/>
    <dgm:cxn modelId="{C02D61C0-F0A1-A646-A00B-7D8698DBCC0B}" type="presOf" srcId="{5A5BBBB6-D993-455F-A8CA-0A0566C09D39}" destId="{B96A6F21-EB24-4375-B202-ACB3D3D6EF64}" srcOrd="1" destOrd="0" presId="urn:microsoft.com/office/officeart/2005/8/layout/bProcess3"/>
    <dgm:cxn modelId="{0F7CCFC0-083D-564E-8D6A-5382C5B186EB}" type="presOf" srcId="{1B84D96E-E04E-4733-BDB9-AC5724C8B532}" destId="{A1FAABB5-BD42-4B05-8D17-959DC7896E28}" srcOrd="0" destOrd="0" presId="urn:microsoft.com/office/officeart/2005/8/layout/bProcess3"/>
    <dgm:cxn modelId="{DCAA78C2-61B4-E343-A1B0-898FBBE6CA67}" type="presOf" srcId="{27DBDF24-392F-4311-8FDC-7945EA0C1E36}" destId="{7EBB0D78-98BF-47E2-B085-40B92682923B}" srcOrd="1" destOrd="0" presId="urn:microsoft.com/office/officeart/2005/8/layout/bProcess3"/>
    <dgm:cxn modelId="{BF04F4C2-1181-7E44-9F75-B4E2B3921FCB}" type="presOf" srcId="{69EC2F9D-B275-EA45-931A-39A8C9AACC16}" destId="{529C37E4-2676-F74F-9863-D4001B33A38B}" srcOrd="0" destOrd="0" presId="urn:microsoft.com/office/officeart/2005/8/layout/bProcess3"/>
    <dgm:cxn modelId="{AC582FC6-9D6B-5340-8740-71FEAD0E9527}" type="presOf" srcId="{69EC2F9D-B275-EA45-931A-39A8C9AACC16}" destId="{35B49EEB-BF17-B148-8EDD-D39CAAB2BD5E}" srcOrd="1" destOrd="0" presId="urn:microsoft.com/office/officeart/2005/8/layout/bProcess3"/>
    <dgm:cxn modelId="{2B2532C6-93C4-A040-99DB-50AC7AB8F955}" type="presOf" srcId="{8E6669B1-DF3E-47FC-B277-9138790A393F}" destId="{B7D11140-58D1-4199-BDAE-9286B48DD456}" srcOrd="0" destOrd="0" presId="urn:microsoft.com/office/officeart/2005/8/layout/bProcess3"/>
    <dgm:cxn modelId="{1194BDC8-0402-2747-91B3-ABACBFA24E5B}" type="presOf" srcId="{301E455B-963D-4501-BFDA-EA764A62D32A}" destId="{6790BB8E-21CB-4960-8B8F-7A6BFEFBAFA0}" srcOrd="0" destOrd="0" presId="urn:microsoft.com/office/officeart/2005/8/layout/bProcess3"/>
    <dgm:cxn modelId="{A111C8CC-6534-5241-B237-9C6A916CA6F3}" type="presOf" srcId="{11CB8200-3E07-4D4A-B60B-9ABC3AC614D7}" destId="{402F05C6-CF47-4D4A-AA54-D8D3352A2D68}" srcOrd="0" destOrd="0" presId="urn:microsoft.com/office/officeart/2005/8/layout/bProcess3"/>
    <dgm:cxn modelId="{15A57FD0-A31F-9542-A976-8B74CD5D1AC2}" type="presOf" srcId="{A332577D-C914-4E35-9779-A66E5F486EC5}" destId="{5CEB7178-4DEF-425A-8932-4DBC33D483AE}" srcOrd="0" destOrd="0" presId="urn:microsoft.com/office/officeart/2005/8/layout/bProcess3"/>
    <dgm:cxn modelId="{8A9767D2-3E83-334F-B270-3A6D7A70E428}" type="presOf" srcId="{FC239C3C-575F-4F0F-AD7D-6CDAB9324939}" destId="{8DE9900B-074C-41AD-81D1-FFC700807B8C}" srcOrd="0" destOrd="0" presId="urn:microsoft.com/office/officeart/2005/8/layout/bProcess3"/>
    <dgm:cxn modelId="{D15B54D5-5529-4AB2-B443-CC5A69590B76}" srcId="{7A6AD918-BBA2-45FA-A0A4-0757A91CF435}" destId="{A65BF0D3-84A3-4F2C-94F0-442FFE7F390C}" srcOrd="5" destOrd="0" parTransId="{928658A3-E2A2-4213-8C61-D4C15367C87D}" sibTransId="{FC239C3C-575F-4F0F-AD7D-6CDAB9324939}"/>
    <dgm:cxn modelId="{61DF1CD6-2D27-488C-B8C3-CAA8D1EC8C07}" srcId="{7A6AD918-BBA2-45FA-A0A4-0757A91CF435}" destId="{BF4B9C34-E140-4BF2-B8D9-4970D6F52AD4}" srcOrd="7" destOrd="0" parTransId="{911AF8D4-AE70-45C1-910C-2637DB0E6C4D}" sibTransId="{29FC5B66-13A0-45E3-808C-DC03CB22DDEA}"/>
    <dgm:cxn modelId="{B7AD6ED6-90EE-DA41-B679-BF07490ADE7E}" type="presOf" srcId="{00C65BF4-F88C-C24B-9ADC-131F2B240897}" destId="{21DCC59F-C1E2-594D-AD5F-872362D082D9}" srcOrd="0" destOrd="0" presId="urn:microsoft.com/office/officeart/2005/8/layout/bProcess3"/>
    <dgm:cxn modelId="{81F1A0D8-1055-48D0-8DE3-9C6B9E5D8798}" srcId="{7A6AD918-BBA2-45FA-A0A4-0757A91CF435}" destId="{1B84D96E-E04E-4733-BDB9-AC5724C8B532}" srcOrd="8" destOrd="0" parTransId="{869C10E1-03E6-438B-976B-B69962C7100E}" sibTransId="{189997FE-60CE-42D6-9D74-40C713070D05}"/>
    <dgm:cxn modelId="{EFD85DFC-8814-4A12-81C0-7050E7D58F62}" type="presOf" srcId="{7A6AD918-BBA2-45FA-A0A4-0757A91CF435}" destId="{834A208B-981E-4D2E-BEA5-813D324EEA22}" srcOrd="0" destOrd="0" presId="urn:microsoft.com/office/officeart/2005/8/layout/bProcess3"/>
    <dgm:cxn modelId="{8E03611D-5B3A-1B41-ABBB-8C19C30444B2}" type="presParOf" srcId="{834A208B-981E-4D2E-BEA5-813D324EEA22}" destId="{F4547604-2B3D-4B24-B75F-681C01B56613}" srcOrd="0" destOrd="0" presId="urn:microsoft.com/office/officeart/2005/8/layout/bProcess3"/>
    <dgm:cxn modelId="{F0C8EC25-1C61-AF4A-AFBD-0A791597EE11}" type="presParOf" srcId="{834A208B-981E-4D2E-BEA5-813D324EEA22}" destId="{2D0E14D0-F1D5-4E44-B7EE-F2B85091C4CC}" srcOrd="1" destOrd="0" presId="urn:microsoft.com/office/officeart/2005/8/layout/bProcess3"/>
    <dgm:cxn modelId="{32B44306-9745-0E44-BD9B-997D67BE3146}" type="presParOf" srcId="{2D0E14D0-F1D5-4E44-B7EE-F2B85091C4CC}" destId="{1F5DBFA4-B4F4-47AD-8BA7-4D8402966481}" srcOrd="0" destOrd="0" presId="urn:microsoft.com/office/officeart/2005/8/layout/bProcess3"/>
    <dgm:cxn modelId="{7E3553CB-1F90-6942-8B34-EB7FD40FABCB}" type="presParOf" srcId="{834A208B-981E-4D2E-BEA5-813D324EEA22}" destId="{DB0DD742-F114-42BF-A83D-D00C0F0927D9}" srcOrd="2" destOrd="0" presId="urn:microsoft.com/office/officeart/2005/8/layout/bProcess3"/>
    <dgm:cxn modelId="{4996DD11-E2CE-1B43-A642-F8131B2A0672}" type="presParOf" srcId="{834A208B-981E-4D2E-BEA5-813D324EEA22}" destId="{1D6FA9CB-D6A0-403F-97A6-E85795E774C0}" srcOrd="3" destOrd="0" presId="urn:microsoft.com/office/officeart/2005/8/layout/bProcess3"/>
    <dgm:cxn modelId="{2376F899-840B-C247-B69B-22EE18663EDE}" type="presParOf" srcId="{1D6FA9CB-D6A0-403F-97A6-E85795E774C0}" destId="{7EBB0D78-98BF-47E2-B085-40B92682923B}" srcOrd="0" destOrd="0" presId="urn:microsoft.com/office/officeart/2005/8/layout/bProcess3"/>
    <dgm:cxn modelId="{EFCFE59C-0D5D-C441-A1EB-D76F79098D60}" type="presParOf" srcId="{834A208B-981E-4D2E-BEA5-813D324EEA22}" destId="{6790BB8E-21CB-4960-8B8F-7A6BFEFBAFA0}" srcOrd="4" destOrd="0" presId="urn:microsoft.com/office/officeart/2005/8/layout/bProcess3"/>
    <dgm:cxn modelId="{E956E0AC-3640-844D-AC37-75CADF72A333}" type="presParOf" srcId="{834A208B-981E-4D2E-BEA5-813D324EEA22}" destId="{3A9FCB25-92B1-40DE-8972-4954489D89AF}" srcOrd="5" destOrd="0" presId="urn:microsoft.com/office/officeart/2005/8/layout/bProcess3"/>
    <dgm:cxn modelId="{F2599287-DDF2-8C45-A46C-78CD7B82BAB8}" type="presParOf" srcId="{3A9FCB25-92B1-40DE-8972-4954489D89AF}" destId="{B96A6F21-EB24-4375-B202-ACB3D3D6EF64}" srcOrd="0" destOrd="0" presId="urn:microsoft.com/office/officeart/2005/8/layout/bProcess3"/>
    <dgm:cxn modelId="{079A1A49-EC81-034F-BC76-DBD9CFAC42F1}" type="presParOf" srcId="{834A208B-981E-4D2E-BEA5-813D324EEA22}" destId="{616B02FB-4B22-C549-8EEF-63CE89FF28C3}" srcOrd="6" destOrd="0" presId="urn:microsoft.com/office/officeart/2005/8/layout/bProcess3"/>
    <dgm:cxn modelId="{853D8CBC-E602-924D-909B-D351D8034D86}" type="presParOf" srcId="{834A208B-981E-4D2E-BEA5-813D324EEA22}" destId="{E79E1E27-140F-4047-8575-18FCB57A59DF}" srcOrd="7" destOrd="0" presId="urn:microsoft.com/office/officeart/2005/8/layout/bProcess3"/>
    <dgm:cxn modelId="{11A06320-C4FD-CC4D-841F-15EE937C6DF9}" type="presParOf" srcId="{E79E1E27-140F-4047-8575-18FCB57A59DF}" destId="{BCAABD8C-D8A1-8040-814C-0E1908C5CE07}" srcOrd="0" destOrd="0" presId="urn:microsoft.com/office/officeart/2005/8/layout/bProcess3"/>
    <dgm:cxn modelId="{9A47757B-BBBB-8B42-8DA5-E8AB57CB122B}" type="presParOf" srcId="{834A208B-981E-4D2E-BEA5-813D324EEA22}" destId="{21DCC59F-C1E2-594D-AD5F-872362D082D9}" srcOrd="8" destOrd="0" presId="urn:microsoft.com/office/officeart/2005/8/layout/bProcess3"/>
    <dgm:cxn modelId="{4B4B9192-2155-F24F-82B7-EE510B4C829A}" type="presParOf" srcId="{834A208B-981E-4D2E-BEA5-813D324EEA22}" destId="{529C37E4-2676-F74F-9863-D4001B33A38B}" srcOrd="9" destOrd="0" presId="urn:microsoft.com/office/officeart/2005/8/layout/bProcess3"/>
    <dgm:cxn modelId="{112CE519-5730-9945-A960-4AFF463B73BC}" type="presParOf" srcId="{529C37E4-2676-F74F-9863-D4001B33A38B}" destId="{35B49EEB-BF17-B148-8EDD-D39CAAB2BD5E}" srcOrd="0" destOrd="0" presId="urn:microsoft.com/office/officeart/2005/8/layout/bProcess3"/>
    <dgm:cxn modelId="{BAD1DC2B-1450-4E43-A820-651034BFCB51}" type="presParOf" srcId="{834A208B-981E-4D2E-BEA5-813D324EEA22}" destId="{1A737907-1008-484E-9D80-696E8585C765}" srcOrd="10" destOrd="0" presId="urn:microsoft.com/office/officeart/2005/8/layout/bProcess3"/>
    <dgm:cxn modelId="{4E584CF3-EF08-5E4A-B602-99F82D5FBBA0}" type="presParOf" srcId="{834A208B-981E-4D2E-BEA5-813D324EEA22}" destId="{8DE9900B-074C-41AD-81D1-FFC700807B8C}" srcOrd="11" destOrd="0" presId="urn:microsoft.com/office/officeart/2005/8/layout/bProcess3"/>
    <dgm:cxn modelId="{FD05911D-5002-394D-AAEF-D3D11EB84021}" type="presParOf" srcId="{8DE9900B-074C-41AD-81D1-FFC700807B8C}" destId="{8A19709D-0034-4C03-BC9E-7E2B7242ED26}" srcOrd="0" destOrd="0" presId="urn:microsoft.com/office/officeart/2005/8/layout/bProcess3"/>
    <dgm:cxn modelId="{167F088A-8A96-6D4B-BFAF-56FE9DEF049C}" type="presParOf" srcId="{834A208B-981E-4D2E-BEA5-813D324EEA22}" destId="{402F05C6-CF47-4D4A-AA54-D8D3352A2D68}" srcOrd="12" destOrd="0" presId="urn:microsoft.com/office/officeart/2005/8/layout/bProcess3"/>
    <dgm:cxn modelId="{8B971068-212E-F740-8E9C-32342EE2365A}" type="presParOf" srcId="{834A208B-981E-4D2E-BEA5-813D324EEA22}" destId="{50991941-B59F-4843-918F-EE28DA74AB62}" srcOrd="13" destOrd="0" presId="urn:microsoft.com/office/officeart/2005/8/layout/bProcess3"/>
    <dgm:cxn modelId="{EAD12BCE-DE29-0E43-B4FA-F0D867995786}" type="presParOf" srcId="{50991941-B59F-4843-918F-EE28DA74AB62}" destId="{39DA7D44-3F21-4790-898D-35B2413CECB6}" srcOrd="0" destOrd="0" presId="urn:microsoft.com/office/officeart/2005/8/layout/bProcess3"/>
    <dgm:cxn modelId="{B6536A5D-8BD9-4E4A-99DD-FDFF4D1A4085}" type="presParOf" srcId="{834A208B-981E-4D2E-BEA5-813D324EEA22}" destId="{75F5FC90-B16D-4286-8C4E-42383692AFC7}" srcOrd="14" destOrd="0" presId="urn:microsoft.com/office/officeart/2005/8/layout/bProcess3"/>
    <dgm:cxn modelId="{0EB1A5D8-66B3-5240-AD25-8E06B028686C}" type="presParOf" srcId="{834A208B-981E-4D2E-BEA5-813D324EEA22}" destId="{0BC4C81F-C319-4AA6-A505-9A63359E2730}" srcOrd="15" destOrd="0" presId="urn:microsoft.com/office/officeart/2005/8/layout/bProcess3"/>
    <dgm:cxn modelId="{2A0F03C9-93B0-6A4A-8B99-E3CF7A6ABAE5}" type="presParOf" srcId="{0BC4C81F-C319-4AA6-A505-9A63359E2730}" destId="{51F65ADF-C886-4228-AA3E-E906E56818FD}" srcOrd="0" destOrd="0" presId="urn:microsoft.com/office/officeart/2005/8/layout/bProcess3"/>
    <dgm:cxn modelId="{B15E110C-AEA3-E145-8133-1FB4417BC079}" type="presParOf" srcId="{834A208B-981E-4D2E-BEA5-813D324EEA22}" destId="{A1FAABB5-BD42-4B05-8D17-959DC7896E28}" srcOrd="16" destOrd="0" presId="urn:microsoft.com/office/officeart/2005/8/layout/bProcess3"/>
    <dgm:cxn modelId="{1EA4855B-D791-7343-95A3-9336D225B9BC}" type="presParOf" srcId="{834A208B-981E-4D2E-BEA5-813D324EEA22}" destId="{C0EC5563-C83F-437B-9313-DB7A8182E83B}" srcOrd="17" destOrd="0" presId="urn:microsoft.com/office/officeart/2005/8/layout/bProcess3"/>
    <dgm:cxn modelId="{1BC05B6B-335C-6B47-B1E7-945CE2A2446A}" type="presParOf" srcId="{C0EC5563-C83F-437B-9313-DB7A8182E83B}" destId="{2B73634A-C467-4598-A504-6854B6611BF1}" srcOrd="0" destOrd="0" presId="urn:microsoft.com/office/officeart/2005/8/layout/bProcess3"/>
    <dgm:cxn modelId="{5857E8A5-94EE-5649-A32C-102412C3DCD4}" type="presParOf" srcId="{834A208B-981E-4D2E-BEA5-813D324EEA22}" destId="{1C9B3373-CE26-4BBA-BAE3-7EF7CE6E3815}" srcOrd="18" destOrd="0" presId="urn:microsoft.com/office/officeart/2005/8/layout/bProcess3"/>
    <dgm:cxn modelId="{36988FAE-04E7-074A-BE48-BDC765A730BB}" type="presParOf" srcId="{834A208B-981E-4D2E-BEA5-813D324EEA22}" destId="{5CEB7178-4DEF-425A-8932-4DBC33D483AE}" srcOrd="19" destOrd="0" presId="urn:microsoft.com/office/officeart/2005/8/layout/bProcess3"/>
    <dgm:cxn modelId="{9DCE5372-200E-A043-804F-8C52477A5976}" type="presParOf" srcId="{5CEB7178-4DEF-425A-8932-4DBC33D483AE}" destId="{B0B968D7-954E-4044-926F-AB0E3A5DECAC}" srcOrd="0" destOrd="0" presId="urn:microsoft.com/office/officeart/2005/8/layout/bProcess3"/>
    <dgm:cxn modelId="{80C10E57-6387-D741-928E-5720FEDDBF8D}" type="presParOf" srcId="{834A208B-981E-4D2E-BEA5-813D324EEA22}" destId="{BB4FD667-C083-476E-B581-4C6B076F251F}" srcOrd="20" destOrd="0" presId="urn:microsoft.com/office/officeart/2005/8/layout/bProcess3"/>
    <dgm:cxn modelId="{709D484D-48B5-B845-BFDF-87D2E0D3C74F}" type="presParOf" srcId="{834A208B-981E-4D2E-BEA5-813D324EEA22}" destId="{B7D11140-58D1-4199-BDAE-9286B48DD456}" srcOrd="21" destOrd="0" presId="urn:microsoft.com/office/officeart/2005/8/layout/bProcess3"/>
    <dgm:cxn modelId="{C94E54AA-C3EA-4344-8977-40F279733683}" type="presParOf" srcId="{B7D11140-58D1-4199-BDAE-9286B48DD456}" destId="{AC16CE18-3580-4B5E-B6FB-BE4557727183}" srcOrd="0" destOrd="0" presId="urn:microsoft.com/office/officeart/2005/8/layout/bProcess3"/>
    <dgm:cxn modelId="{7F3F7362-4751-CD4D-8A91-8BC47051A2D5}" type="presParOf" srcId="{834A208B-981E-4D2E-BEA5-813D324EEA22}" destId="{3DC236A6-8942-1840-8316-2411D4788D2B}" srcOrd="22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8A60A8-172C-4913-B04C-96951F15128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088D2B-049A-44FB-9E5C-27A4B4652CB2}">
      <dgm:prSet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ru-RU" sz="1600" b="0" i="0" dirty="0"/>
            <a:t>обнаружение компьютерных атак</a:t>
          </a:r>
        </a:p>
      </dgm:t>
    </dgm:pt>
    <dgm:pt modelId="{273071CB-F8DA-4C12-B476-1934862BBC8C}" type="parTrans" cxnId="{5196E4BB-B3EF-4E4E-B418-C4A9F275E3B7}">
      <dgm:prSet/>
      <dgm:spPr/>
      <dgm:t>
        <a:bodyPr/>
        <a:lstStyle/>
        <a:p>
          <a:endParaRPr lang="ru-RU" sz="1600"/>
        </a:p>
      </dgm:t>
    </dgm:pt>
    <dgm:pt modelId="{2D3A56C1-C307-4865-8A10-194B43F9004F}" type="sibTrans" cxnId="{5196E4BB-B3EF-4E4E-B418-C4A9F275E3B7}">
      <dgm:prSet/>
      <dgm:spPr/>
      <dgm:t>
        <a:bodyPr/>
        <a:lstStyle/>
        <a:p>
          <a:endParaRPr lang="ru-RU" sz="1600"/>
        </a:p>
      </dgm:t>
    </dgm:pt>
    <dgm:pt modelId="{FE41FF9D-6E91-4DE5-B7BF-EEC24F8F6351}">
      <dgm:prSet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algn="ctr" rtl="0"/>
          <a:r>
            <a:rPr lang="ru-RU" sz="1600" b="0" i="0" dirty="0"/>
            <a:t>предупреждение компьютерных атак</a:t>
          </a:r>
        </a:p>
      </dgm:t>
    </dgm:pt>
    <dgm:pt modelId="{0EC1DA2A-FF6E-4705-8994-543A64944268}" type="parTrans" cxnId="{E9E066AC-86E0-4EF1-B1D5-0B68F66F5008}">
      <dgm:prSet/>
      <dgm:spPr/>
      <dgm:t>
        <a:bodyPr/>
        <a:lstStyle/>
        <a:p>
          <a:endParaRPr lang="ru-RU" sz="1600"/>
        </a:p>
      </dgm:t>
    </dgm:pt>
    <dgm:pt modelId="{B996A873-891A-47FF-9E5D-94CAD86B38CE}" type="sibTrans" cxnId="{E9E066AC-86E0-4EF1-B1D5-0B68F66F5008}">
      <dgm:prSet/>
      <dgm:spPr/>
      <dgm:t>
        <a:bodyPr/>
        <a:lstStyle/>
        <a:p>
          <a:endParaRPr lang="ru-RU" sz="1600"/>
        </a:p>
      </dgm:t>
    </dgm:pt>
    <dgm:pt modelId="{54D3180D-69C3-44CE-A266-58397EF69CFC}">
      <dgm:prSet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algn="ctr" rtl="0"/>
          <a:r>
            <a:rPr lang="ru-RU" sz="1600" b="0" i="0" dirty="0"/>
            <a:t>ликвидация последствий компьютерных атак и реагирование на компьютерные инциденты</a:t>
          </a:r>
        </a:p>
      </dgm:t>
    </dgm:pt>
    <dgm:pt modelId="{4D85FDD7-D954-4E4A-A82B-4788872A5C99}" type="parTrans" cxnId="{4846570C-FFAA-4FFF-A6DA-57F6C6D38030}">
      <dgm:prSet/>
      <dgm:spPr/>
      <dgm:t>
        <a:bodyPr/>
        <a:lstStyle/>
        <a:p>
          <a:endParaRPr lang="ru-RU" sz="1600"/>
        </a:p>
      </dgm:t>
    </dgm:pt>
    <dgm:pt modelId="{8ACFC08E-7DDF-4798-8693-259B173BB692}" type="sibTrans" cxnId="{4846570C-FFAA-4FFF-A6DA-57F6C6D38030}">
      <dgm:prSet/>
      <dgm:spPr/>
      <dgm:t>
        <a:bodyPr/>
        <a:lstStyle/>
        <a:p>
          <a:endParaRPr lang="ru-RU" sz="1600"/>
        </a:p>
      </dgm:t>
    </dgm:pt>
    <dgm:pt modelId="{61E41E51-9325-4EC2-AD3D-633D1B4D96E9}">
      <dgm:prSet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algn="ctr" rtl="0"/>
          <a:r>
            <a:rPr lang="ru-RU" sz="1600" b="0" i="0" dirty="0"/>
            <a:t>поиск признаков КА в сетях электросвязи, используемых для организации взаимодействия объектов КИИ</a:t>
          </a:r>
        </a:p>
      </dgm:t>
    </dgm:pt>
    <dgm:pt modelId="{B23262E1-0DF4-4A31-903F-700D96FB6B64}" type="parTrans" cxnId="{874A5B91-37D5-4EBA-8C12-73E5C62BAC59}">
      <dgm:prSet/>
      <dgm:spPr/>
      <dgm:t>
        <a:bodyPr/>
        <a:lstStyle/>
        <a:p>
          <a:endParaRPr lang="ru-RU" sz="1600"/>
        </a:p>
      </dgm:t>
    </dgm:pt>
    <dgm:pt modelId="{901E1612-F58E-4291-9444-1289DE89A07D}" type="sibTrans" cxnId="{874A5B91-37D5-4EBA-8C12-73E5C62BAC59}">
      <dgm:prSet/>
      <dgm:spPr/>
      <dgm:t>
        <a:bodyPr/>
        <a:lstStyle/>
        <a:p>
          <a:endParaRPr lang="ru-RU" sz="1600"/>
        </a:p>
      </dgm:t>
    </dgm:pt>
    <dgm:pt modelId="{537CD379-6C40-4399-8E9C-2B443BD988DC}">
      <dgm:prSet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ru-RU" sz="1600" b="0" i="0" dirty="0"/>
            <a:t>    криптографическая защита обмена информацией необходимой субъектам КИИ при     </a:t>
          </a:r>
        </a:p>
        <a:p>
          <a:pPr rtl="0"/>
          <a:r>
            <a:rPr lang="ru-RU" sz="1600" b="0" i="0" dirty="0"/>
            <a:t>    обнаружении, предупреждении и (или) ликвидации последствий компьютерных атак</a:t>
          </a:r>
        </a:p>
      </dgm:t>
    </dgm:pt>
    <dgm:pt modelId="{98D5A702-0EF6-4E91-BDB8-91765E8F2A12}" type="parTrans" cxnId="{7E2B7C50-FC49-4626-ADC7-41B71D5B982D}">
      <dgm:prSet/>
      <dgm:spPr/>
      <dgm:t>
        <a:bodyPr/>
        <a:lstStyle/>
        <a:p>
          <a:endParaRPr lang="ru-RU" sz="1600"/>
        </a:p>
      </dgm:t>
    </dgm:pt>
    <dgm:pt modelId="{2972195D-2D2C-41EA-9BC3-F32F8658D7C8}" type="sibTrans" cxnId="{7E2B7C50-FC49-4626-ADC7-41B71D5B982D}">
      <dgm:prSet/>
      <dgm:spPr/>
      <dgm:t>
        <a:bodyPr/>
        <a:lstStyle/>
        <a:p>
          <a:endParaRPr lang="ru-RU" sz="1600"/>
        </a:p>
      </dgm:t>
    </dgm:pt>
    <dgm:pt modelId="{27C9689E-E4BA-4D5A-94E4-8C7A05928260}" type="pres">
      <dgm:prSet presAssocID="{E68A60A8-172C-4913-B04C-96951F151281}" presName="Name0" presStyleCnt="0">
        <dgm:presLayoutVars>
          <dgm:dir/>
          <dgm:resizeHandles val="exact"/>
        </dgm:presLayoutVars>
      </dgm:prSet>
      <dgm:spPr/>
    </dgm:pt>
    <dgm:pt modelId="{B5955B7C-D2B6-40A2-853A-C00065F176C7}" type="pres">
      <dgm:prSet presAssocID="{3E088D2B-049A-44FB-9E5C-27A4B4652CB2}" presName="composite" presStyleCnt="0"/>
      <dgm:spPr/>
    </dgm:pt>
    <dgm:pt modelId="{9839D04D-55DD-43B8-93D2-DF4A27BE71F2}" type="pres">
      <dgm:prSet presAssocID="{3E088D2B-049A-44FB-9E5C-27A4B4652CB2}" presName="rect1" presStyleLbl="trAlignAcc1" presStyleIdx="0" presStyleCnt="5" custScaleX="111633">
        <dgm:presLayoutVars>
          <dgm:bulletEnabled val="1"/>
        </dgm:presLayoutVars>
      </dgm:prSet>
      <dgm:spPr/>
    </dgm:pt>
    <dgm:pt modelId="{A31DB4F4-7265-4988-B414-5F1EC7B57BA9}" type="pres">
      <dgm:prSet presAssocID="{3E088D2B-049A-44FB-9E5C-27A4B4652CB2}" presName="rect2" presStyleLbl="fgImgPlace1" presStyleIdx="0" presStyleCnt="5" custLinFactNeighborX="-36358" custLinFactNeighborY="3575"/>
      <dgm:spPr>
        <a:solidFill>
          <a:schemeClr val="accent1">
            <a:lumMod val="50000"/>
          </a:schemeClr>
        </a:solidFill>
      </dgm:spPr>
    </dgm:pt>
    <dgm:pt modelId="{52F3244A-4655-4284-8BFB-7C565A30E728}" type="pres">
      <dgm:prSet presAssocID="{2D3A56C1-C307-4865-8A10-194B43F9004F}" presName="sibTrans" presStyleCnt="0"/>
      <dgm:spPr/>
    </dgm:pt>
    <dgm:pt modelId="{C126E908-6130-4EA9-8467-5581470873FD}" type="pres">
      <dgm:prSet presAssocID="{FE41FF9D-6E91-4DE5-B7BF-EEC24F8F6351}" presName="composite" presStyleCnt="0"/>
      <dgm:spPr/>
    </dgm:pt>
    <dgm:pt modelId="{E2DC2E55-E2B6-4CF3-BD7E-026037E5A0CD}" type="pres">
      <dgm:prSet presAssocID="{FE41FF9D-6E91-4DE5-B7BF-EEC24F8F6351}" presName="rect1" presStyleLbl="trAlignAcc1" presStyleIdx="1" presStyleCnt="5" custScaleX="126726" custLinFactNeighborX="5313">
        <dgm:presLayoutVars>
          <dgm:bulletEnabled val="1"/>
        </dgm:presLayoutVars>
      </dgm:prSet>
      <dgm:spPr/>
    </dgm:pt>
    <dgm:pt modelId="{A3453835-3171-4F35-ABBF-C39656517F13}" type="pres">
      <dgm:prSet presAssocID="{FE41FF9D-6E91-4DE5-B7BF-EEC24F8F6351}" presName="rect2" presStyleLbl="fgImgPlace1" presStyleIdx="1" presStyleCnt="5" custLinFactNeighborX="-41582" custLinFactNeighborY="3575"/>
      <dgm:spPr>
        <a:solidFill>
          <a:schemeClr val="accent1">
            <a:lumMod val="50000"/>
          </a:schemeClr>
        </a:solidFill>
      </dgm:spPr>
    </dgm:pt>
    <dgm:pt modelId="{F489AE60-927D-4D17-98AE-F08D32AA2A6E}" type="pres">
      <dgm:prSet presAssocID="{B996A873-891A-47FF-9E5D-94CAD86B38CE}" presName="sibTrans" presStyleCnt="0"/>
      <dgm:spPr/>
    </dgm:pt>
    <dgm:pt modelId="{1BD08064-1590-4FA7-992B-C4BC7C110224}" type="pres">
      <dgm:prSet presAssocID="{54D3180D-69C3-44CE-A266-58397EF69CFC}" presName="composite" presStyleCnt="0"/>
      <dgm:spPr/>
    </dgm:pt>
    <dgm:pt modelId="{48D56DA3-B950-43A9-AF4C-043DCF39E67E}" type="pres">
      <dgm:prSet presAssocID="{54D3180D-69C3-44CE-A266-58397EF69CFC}" presName="rect1" presStyleLbl="trAlignAcc1" presStyleIdx="2" presStyleCnt="5" custScaleX="111633">
        <dgm:presLayoutVars>
          <dgm:bulletEnabled val="1"/>
        </dgm:presLayoutVars>
      </dgm:prSet>
      <dgm:spPr/>
    </dgm:pt>
    <dgm:pt modelId="{33AF21C4-1882-48B5-9454-23C07A2F4508}" type="pres">
      <dgm:prSet presAssocID="{54D3180D-69C3-44CE-A266-58397EF69CFC}" presName="rect2" presStyleLbl="fgImgPlace1" presStyleIdx="2" presStyleCnt="5" custLinFactNeighborX="-36358" custLinFactNeighborY="2833"/>
      <dgm:spPr>
        <a:solidFill>
          <a:schemeClr val="accent1">
            <a:lumMod val="50000"/>
          </a:schemeClr>
        </a:solidFill>
      </dgm:spPr>
    </dgm:pt>
    <dgm:pt modelId="{DB0F8663-8E96-4888-8387-0F32C3329800}" type="pres">
      <dgm:prSet presAssocID="{8ACFC08E-7DDF-4798-8693-259B173BB692}" presName="sibTrans" presStyleCnt="0"/>
      <dgm:spPr/>
    </dgm:pt>
    <dgm:pt modelId="{15D3CAC9-687D-4C00-970A-411DAD61D1FD}" type="pres">
      <dgm:prSet presAssocID="{61E41E51-9325-4EC2-AD3D-633D1B4D96E9}" presName="composite" presStyleCnt="0"/>
      <dgm:spPr/>
    </dgm:pt>
    <dgm:pt modelId="{780E7224-E71E-47EF-95C3-37B198ADB3D2}" type="pres">
      <dgm:prSet presAssocID="{61E41E51-9325-4EC2-AD3D-633D1B4D96E9}" presName="rect1" presStyleLbl="trAlignAcc1" presStyleIdx="3" presStyleCnt="5" custScaleX="126726" custLinFactNeighborX="5313">
        <dgm:presLayoutVars>
          <dgm:bulletEnabled val="1"/>
        </dgm:presLayoutVars>
      </dgm:prSet>
      <dgm:spPr/>
    </dgm:pt>
    <dgm:pt modelId="{86E7C9B6-6B3B-4199-B474-D9C3354FAD05}" type="pres">
      <dgm:prSet presAssocID="{61E41E51-9325-4EC2-AD3D-633D1B4D96E9}" presName="rect2" presStyleLbl="fgImgPlace1" presStyleIdx="3" presStyleCnt="5" custLinFactNeighborX="-41582" custLinFactNeighborY="2833"/>
      <dgm:spPr>
        <a:solidFill>
          <a:schemeClr val="accent1">
            <a:lumMod val="50000"/>
          </a:schemeClr>
        </a:solidFill>
      </dgm:spPr>
    </dgm:pt>
    <dgm:pt modelId="{623BA365-3304-4FEB-81E3-CB7CEB48EAA9}" type="pres">
      <dgm:prSet presAssocID="{901E1612-F58E-4291-9444-1289DE89A07D}" presName="sibTrans" presStyleCnt="0"/>
      <dgm:spPr/>
    </dgm:pt>
    <dgm:pt modelId="{7F710AFF-8FD0-48A3-8932-92C4962ECAC5}" type="pres">
      <dgm:prSet presAssocID="{537CD379-6C40-4399-8E9C-2B443BD988DC}" presName="composite" presStyleCnt="0"/>
      <dgm:spPr/>
    </dgm:pt>
    <dgm:pt modelId="{51E9D488-F71F-40E2-9ED3-135814522240}" type="pres">
      <dgm:prSet presAssocID="{537CD379-6C40-4399-8E9C-2B443BD988DC}" presName="rect1" presStyleLbl="trAlignAcc1" presStyleIdx="4" presStyleCnt="5" custScaleX="248296" custLinFactNeighborX="3325" custLinFactNeighborY="-3908">
        <dgm:presLayoutVars>
          <dgm:bulletEnabled val="1"/>
        </dgm:presLayoutVars>
      </dgm:prSet>
      <dgm:spPr/>
    </dgm:pt>
    <dgm:pt modelId="{00F44DC8-7C3B-4107-B70E-5CAF4E05A2E4}" type="pres">
      <dgm:prSet presAssocID="{537CD379-6C40-4399-8E9C-2B443BD988DC}" presName="rect2" presStyleLbl="fgImgPlace1" presStyleIdx="4" presStyleCnt="5" custScaleX="100001" custLinFactX="-136227" custLinFactNeighborX="-200000" custLinFactNeighborY="-5852"/>
      <dgm:spPr>
        <a:solidFill>
          <a:schemeClr val="accent1">
            <a:lumMod val="50000"/>
          </a:schemeClr>
        </a:solidFill>
      </dgm:spPr>
    </dgm:pt>
  </dgm:ptLst>
  <dgm:cxnLst>
    <dgm:cxn modelId="{4846570C-FFAA-4FFF-A6DA-57F6C6D38030}" srcId="{E68A60A8-172C-4913-B04C-96951F151281}" destId="{54D3180D-69C3-44CE-A266-58397EF69CFC}" srcOrd="2" destOrd="0" parTransId="{4D85FDD7-D954-4E4A-A82B-4788872A5C99}" sibTransId="{8ACFC08E-7DDF-4798-8693-259B173BB692}"/>
    <dgm:cxn modelId="{7FBCB427-5438-401D-BD22-0838FD61EAD7}" type="presOf" srcId="{54D3180D-69C3-44CE-A266-58397EF69CFC}" destId="{48D56DA3-B950-43A9-AF4C-043DCF39E67E}" srcOrd="0" destOrd="0" presId="urn:microsoft.com/office/officeart/2008/layout/PictureStrips"/>
    <dgm:cxn modelId="{B21F3E4A-053B-4BD6-A516-CB732EDDEC04}" type="presOf" srcId="{61E41E51-9325-4EC2-AD3D-633D1B4D96E9}" destId="{780E7224-E71E-47EF-95C3-37B198ADB3D2}" srcOrd="0" destOrd="0" presId="urn:microsoft.com/office/officeart/2008/layout/PictureStrips"/>
    <dgm:cxn modelId="{7E2B7C50-FC49-4626-ADC7-41B71D5B982D}" srcId="{E68A60A8-172C-4913-B04C-96951F151281}" destId="{537CD379-6C40-4399-8E9C-2B443BD988DC}" srcOrd="4" destOrd="0" parTransId="{98D5A702-0EF6-4E91-BDB8-91765E8F2A12}" sibTransId="{2972195D-2D2C-41EA-9BC3-F32F8658D7C8}"/>
    <dgm:cxn modelId="{F76FBC6E-F01F-462A-A516-D066F66B5EDE}" type="presOf" srcId="{3E088D2B-049A-44FB-9E5C-27A4B4652CB2}" destId="{9839D04D-55DD-43B8-93D2-DF4A27BE71F2}" srcOrd="0" destOrd="0" presId="urn:microsoft.com/office/officeart/2008/layout/PictureStrips"/>
    <dgm:cxn modelId="{C07D477F-467A-4B26-A4F5-36E6A7E3882B}" type="presOf" srcId="{E68A60A8-172C-4913-B04C-96951F151281}" destId="{27C9689E-E4BA-4D5A-94E4-8C7A05928260}" srcOrd="0" destOrd="0" presId="urn:microsoft.com/office/officeart/2008/layout/PictureStrips"/>
    <dgm:cxn modelId="{874A5B91-37D5-4EBA-8C12-73E5C62BAC59}" srcId="{E68A60A8-172C-4913-B04C-96951F151281}" destId="{61E41E51-9325-4EC2-AD3D-633D1B4D96E9}" srcOrd="3" destOrd="0" parTransId="{B23262E1-0DF4-4A31-903F-700D96FB6B64}" sibTransId="{901E1612-F58E-4291-9444-1289DE89A07D}"/>
    <dgm:cxn modelId="{B6A70598-8C6E-4BC3-9D0D-ECF9E431D0FB}" type="presOf" srcId="{537CD379-6C40-4399-8E9C-2B443BD988DC}" destId="{51E9D488-F71F-40E2-9ED3-135814522240}" srcOrd="0" destOrd="0" presId="urn:microsoft.com/office/officeart/2008/layout/PictureStrips"/>
    <dgm:cxn modelId="{E9E066AC-86E0-4EF1-B1D5-0B68F66F5008}" srcId="{E68A60A8-172C-4913-B04C-96951F151281}" destId="{FE41FF9D-6E91-4DE5-B7BF-EEC24F8F6351}" srcOrd="1" destOrd="0" parTransId="{0EC1DA2A-FF6E-4705-8994-543A64944268}" sibTransId="{B996A873-891A-47FF-9E5D-94CAD86B38CE}"/>
    <dgm:cxn modelId="{5196E4BB-B3EF-4E4E-B418-C4A9F275E3B7}" srcId="{E68A60A8-172C-4913-B04C-96951F151281}" destId="{3E088D2B-049A-44FB-9E5C-27A4B4652CB2}" srcOrd="0" destOrd="0" parTransId="{273071CB-F8DA-4C12-B476-1934862BBC8C}" sibTransId="{2D3A56C1-C307-4865-8A10-194B43F9004F}"/>
    <dgm:cxn modelId="{DEFBBCED-E79B-4C66-BFFC-DFC77EF775C1}" type="presOf" srcId="{FE41FF9D-6E91-4DE5-B7BF-EEC24F8F6351}" destId="{E2DC2E55-E2B6-4CF3-BD7E-026037E5A0CD}" srcOrd="0" destOrd="0" presId="urn:microsoft.com/office/officeart/2008/layout/PictureStrips"/>
    <dgm:cxn modelId="{868603D8-9F23-460F-A13C-5A6E3B5460EB}" type="presParOf" srcId="{27C9689E-E4BA-4D5A-94E4-8C7A05928260}" destId="{B5955B7C-D2B6-40A2-853A-C00065F176C7}" srcOrd="0" destOrd="0" presId="urn:microsoft.com/office/officeart/2008/layout/PictureStrips"/>
    <dgm:cxn modelId="{7DEF0E22-5C19-4E00-AF88-32F8F05BF2A6}" type="presParOf" srcId="{B5955B7C-D2B6-40A2-853A-C00065F176C7}" destId="{9839D04D-55DD-43B8-93D2-DF4A27BE71F2}" srcOrd="0" destOrd="0" presId="urn:microsoft.com/office/officeart/2008/layout/PictureStrips"/>
    <dgm:cxn modelId="{DDD726D4-327D-4955-9687-9E7C47238737}" type="presParOf" srcId="{B5955B7C-D2B6-40A2-853A-C00065F176C7}" destId="{A31DB4F4-7265-4988-B414-5F1EC7B57BA9}" srcOrd="1" destOrd="0" presId="urn:microsoft.com/office/officeart/2008/layout/PictureStrips"/>
    <dgm:cxn modelId="{B8E84248-BFCD-4257-B932-8FB023340E38}" type="presParOf" srcId="{27C9689E-E4BA-4D5A-94E4-8C7A05928260}" destId="{52F3244A-4655-4284-8BFB-7C565A30E728}" srcOrd="1" destOrd="0" presId="urn:microsoft.com/office/officeart/2008/layout/PictureStrips"/>
    <dgm:cxn modelId="{8479C021-D2AA-4608-B24D-AE4CAED6CEFE}" type="presParOf" srcId="{27C9689E-E4BA-4D5A-94E4-8C7A05928260}" destId="{C126E908-6130-4EA9-8467-5581470873FD}" srcOrd="2" destOrd="0" presId="urn:microsoft.com/office/officeart/2008/layout/PictureStrips"/>
    <dgm:cxn modelId="{5ADD7B85-0D13-467A-90C8-D75596943A7F}" type="presParOf" srcId="{C126E908-6130-4EA9-8467-5581470873FD}" destId="{E2DC2E55-E2B6-4CF3-BD7E-026037E5A0CD}" srcOrd="0" destOrd="0" presId="urn:microsoft.com/office/officeart/2008/layout/PictureStrips"/>
    <dgm:cxn modelId="{E0C2295D-2396-47C5-AF48-CF7A6E0F5345}" type="presParOf" srcId="{C126E908-6130-4EA9-8467-5581470873FD}" destId="{A3453835-3171-4F35-ABBF-C39656517F13}" srcOrd="1" destOrd="0" presId="urn:microsoft.com/office/officeart/2008/layout/PictureStrips"/>
    <dgm:cxn modelId="{770694AB-E675-4FEA-9AEC-B61DAA27D7B7}" type="presParOf" srcId="{27C9689E-E4BA-4D5A-94E4-8C7A05928260}" destId="{F489AE60-927D-4D17-98AE-F08D32AA2A6E}" srcOrd="3" destOrd="0" presId="urn:microsoft.com/office/officeart/2008/layout/PictureStrips"/>
    <dgm:cxn modelId="{99EA57B3-7817-475A-AE2A-4C4777F61009}" type="presParOf" srcId="{27C9689E-E4BA-4D5A-94E4-8C7A05928260}" destId="{1BD08064-1590-4FA7-992B-C4BC7C110224}" srcOrd="4" destOrd="0" presId="urn:microsoft.com/office/officeart/2008/layout/PictureStrips"/>
    <dgm:cxn modelId="{28295977-3B7E-45AD-9421-EE33C83C0D75}" type="presParOf" srcId="{1BD08064-1590-4FA7-992B-C4BC7C110224}" destId="{48D56DA3-B950-43A9-AF4C-043DCF39E67E}" srcOrd="0" destOrd="0" presId="urn:microsoft.com/office/officeart/2008/layout/PictureStrips"/>
    <dgm:cxn modelId="{A2D27A23-780A-4373-B788-A23F69FF285F}" type="presParOf" srcId="{1BD08064-1590-4FA7-992B-C4BC7C110224}" destId="{33AF21C4-1882-48B5-9454-23C07A2F4508}" srcOrd="1" destOrd="0" presId="urn:microsoft.com/office/officeart/2008/layout/PictureStrips"/>
    <dgm:cxn modelId="{1238D1FC-7F81-4799-900D-4AE11D614B48}" type="presParOf" srcId="{27C9689E-E4BA-4D5A-94E4-8C7A05928260}" destId="{DB0F8663-8E96-4888-8387-0F32C3329800}" srcOrd="5" destOrd="0" presId="urn:microsoft.com/office/officeart/2008/layout/PictureStrips"/>
    <dgm:cxn modelId="{253C835A-D7AE-4553-9AB2-0847B532FFF8}" type="presParOf" srcId="{27C9689E-E4BA-4D5A-94E4-8C7A05928260}" destId="{15D3CAC9-687D-4C00-970A-411DAD61D1FD}" srcOrd="6" destOrd="0" presId="urn:microsoft.com/office/officeart/2008/layout/PictureStrips"/>
    <dgm:cxn modelId="{BBA35B21-DB21-4BAE-9842-D3A9C285268D}" type="presParOf" srcId="{15D3CAC9-687D-4C00-970A-411DAD61D1FD}" destId="{780E7224-E71E-47EF-95C3-37B198ADB3D2}" srcOrd="0" destOrd="0" presId="urn:microsoft.com/office/officeart/2008/layout/PictureStrips"/>
    <dgm:cxn modelId="{B145E366-23AD-4ABE-8888-E850973112D8}" type="presParOf" srcId="{15D3CAC9-687D-4C00-970A-411DAD61D1FD}" destId="{86E7C9B6-6B3B-4199-B474-D9C3354FAD05}" srcOrd="1" destOrd="0" presId="urn:microsoft.com/office/officeart/2008/layout/PictureStrips"/>
    <dgm:cxn modelId="{836E0A8F-CEDA-4581-9D14-ECFCAB66113B}" type="presParOf" srcId="{27C9689E-E4BA-4D5A-94E4-8C7A05928260}" destId="{623BA365-3304-4FEB-81E3-CB7CEB48EAA9}" srcOrd="7" destOrd="0" presId="urn:microsoft.com/office/officeart/2008/layout/PictureStrips"/>
    <dgm:cxn modelId="{76F8C920-2430-463E-842B-1F64DE34DAB4}" type="presParOf" srcId="{27C9689E-E4BA-4D5A-94E4-8C7A05928260}" destId="{7F710AFF-8FD0-48A3-8932-92C4962ECAC5}" srcOrd="8" destOrd="0" presId="urn:microsoft.com/office/officeart/2008/layout/PictureStrips"/>
    <dgm:cxn modelId="{4460239F-27C0-48A7-84D5-F64C145A7FB5}" type="presParOf" srcId="{7F710AFF-8FD0-48A3-8932-92C4962ECAC5}" destId="{51E9D488-F71F-40E2-9ED3-135814522240}" srcOrd="0" destOrd="0" presId="urn:microsoft.com/office/officeart/2008/layout/PictureStrips"/>
    <dgm:cxn modelId="{4B870699-41F7-436B-9D46-8C284A8C15A9}" type="presParOf" srcId="{7F710AFF-8FD0-48A3-8932-92C4962ECAC5}" destId="{00F44DC8-7C3B-4107-B70E-5CAF4E05A2E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38C8C5-3AFC-4FD9-8603-DDA4455946C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CE218F-2B5F-494E-93A1-4C6728078444}">
      <dgm:prSet phldrT="[Текст]" custT="1"/>
      <dgm:spPr/>
      <dgm:t>
        <a:bodyPr/>
        <a:lstStyle/>
        <a:p>
          <a:r>
            <a:rPr lang="ru-RU" sz="1800" dirty="0"/>
            <a:t>Общие требования</a:t>
          </a:r>
        </a:p>
      </dgm:t>
    </dgm:pt>
    <dgm:pt modelId="{859A9930-97A3-4742-893F-9157441D20B2}" type="parTrans" cxnId="{69073B0C-6402-4FEA-A9BF-E80F856E2934}">
      <dgm:prSet/>
      <dgm:spPr/>
      <dgm:t>
        <a:bodyPr/>
        <a:lstStyle/>
        <a:p>
          <a:endParaRPr lang="ru-RU" sz="1800"/>
        </a:p>
      </dgm:t>
    </dgm:pt>
    <dgm:pt modelId="{C66C2AA0-E594-4C71-A7D3-313D299A225D}" type="sibTrans" cxnId="{69073B0C-6402-4FEA-A9BF-E80F856E2934}">
      <dgm:prSet/>
      <dgm:spPr/>
      <dgm:t>
        <a:bodyPr/>
        <a:lstStyle/>
        <a:p>
          <a:endParaRPr lang="ru-RU" sz="1800"/>
        </a:p>
      </dgm:t>
    </dgm:pt>
    <dgm:pt modelId="{64255FE9-C63F-4618-8965-EA52D8C21D52}">
      <dgm:prSet phldrT="[Текст]" custT="1"/>
      <dgm:spPr/>
      <dgm:t>
        <a:bodyPr/>
        <a:lstStyle/>
        <a:p>
          <a:r>
            <a:rPr lang="ru-RU" sz="1800" dirty="0"/>
            <a:t>Отсутствие принудительного обновления программного обеспечения и управления с территории иностранного государства</a:t>
          </a:r>
        </a:p>
      </dgm:t>
    </dgm:pt>
    <dgm:pt modelId="{34F7F1E6-451D-402F-86E9-37AEB30753C2}" type="parTrans" cxnId="{F7B066AA-27AC-4C4C-8228-E20EA42409E3}">
      <dgm:prSet/>
      <dgm:spPr/>
      <dgm:t>
        <a:bodyPr/>
        <a:lstStyle/>
        <a:p>
          <a:endParaRPr lang="ru-RU" sz="1800"/>
        </a:p>
      </dgm:t>
    </dgm:pt>
    <dgm:pt modelId="{9CFB741F-1FC7-4776-9801-C076522328C2}" type="sibTrans" cxnId="{F7B066AA-27AC-4C4C-8228-E20EA42409E3}">
      <dgm:prSet/>
      <dgm:spPr/>
      <dgm:t>
        <a:bodyPr/>
        <a:lstStyle/>
        <a:p>
          <a:endParaRPr lang="ru-RU" sz="1800"/>
        </a:p>
      </dgm:t>
    </dgm:pt>
    <dgm:pt modelId="{37B52A02-C756-43D3-85FC-57979FF77D4A}">
      <dgm:prSet phldrT="[Текст]" custT="1"/>
      <dgm:spPr/>
      <dgm:t>
        <a:bodyPr/>
        <a:lstStyle/>
        <a:p>
          <a:r>
            <a:rPr lang="ru-RU" sz="1800" dirty="0"/>
            <a:t>Не должно иметь возможности несанкционированной передачи информации производителю и иным лицам</a:t>
          </a:r>
        </a:p>
      </dgm:t>
    </dgm:pt>
    <dgm:pt modelId="{335371A0-87E6-4F79-8C2F-589CDF1E8AA0}" type="parTrans" cxnId="{4C4BF7A1-1EC3-443C-9450-AD8EC66FA93A}">
      <dgm:prSet/>
      <dgm:spPr/>
      <dgm:t>
        <a:bodyPr/>
        <a:lstStyle/>
        <a:p>
          <a:endParaRPr lang="ru-RU" sz="1800"/>
        </a:p>
      </dgm:t>
    </dgm:pt>
    <dgm:pt modelId="{377FF059-1536-4B4B-BA04-AFEA5BF98056}" type="sibTrans" cxnId="{4C4BF7A1-1EC3-443C-9450-AD8EC66FA93A}">
      <dgm:prSet/>
      <dgm:spPr/>
      <dgm:t>
        <a:bodyPr/>
        <a:lstStyle/>
        <a:p>
          <a:endParaRPr lang="ru-RU" sz="1800"/>
        </a:p>
      </dgm:t>
    </dgm:pt>
    <dgm:pt modelId="{57C12BAB-2255-4A7C-B804-8594CC9C5DF1}">
      <dgm:prSet phldrT="[Текст]" custT="1"/>
      <dgm:spPr/>
      <dgm:t>
        <a:bodyPr/>
        <a:lstStyle/>
        <a:p>
          <a:r>
            <a:rPr lang="ru-RU" sz="1800" dirty="0"/>
            <a:t>Возможность модернизации силами исключительно российских компаний</a:t>
          </a:r>
        </a:p>
      </dgm:t>
    </dgm:pt>
    <dgm:pt modelId="{B11F990F-A082-46EA-8D45-485711BF62D6}" type="parTrans" cxnId="{6FC16D36-95F9-4E93-A611-3EDE6FB50843}">
      <dgm:prSet/>
      <dgm:spPr/>
      <dgm:t>
        <a:bodyPr/>
        <a:lstStyle/>
        <a:p>
          <a:endParaRPr lang="ru-RU" sz="1800"/>
        </a:p>
      </dgm:t>
    </dgm:pt>
    <dgm:pt modelId="{A383278C-CCA2-4FFB-9CB1-DB54DF03399F}" type="sibTrans" cxnId="{6FC16D36-95F9-4E93-A611-3EDE6FB50843}">
      <dgm:prSet/>
      <dgm:spPr/>
      <dgm:t>
        <a:bodyPr/>
        <a:lstStyle/>
        <a:p>
          <a:endParaRPr lang="ru-RU" sz="1800"/>
        </a:p>
      </dgm:t>
    </dgm:pt>
    <dgm:pt modelId="{D5CA1766-0E94-4655-8248-2B68C3478B01}">
      <dgm:prSet phldrT="[Текст]" custT="1"/>
      <dgm:spPr/>
      <dgm:t>
        <a:bodyPr/>
        <a:lstStyle/>
        <a:p>
          <a:r>
            <a:rPr lang="ru-RU" sz="1800" dirty="0"/>
            <a:t>Гарантийная и техническая поддержка исключительно от российских компаний</a:t>
          </a:r>
        </a:p>
      </dgm:t>
    </dgm:pt>
    <dgm:pt modelId="{842A645F-C0FB-42F3-AA58-0E9DA91045E4}" type="parTrans" cxnId="{EAC17593-9FDC-4E4B-BD39-C25649E41E31}">
      <dgm:prSet/>
      <dgm:spPr/>
      <dgm:t>
        <a:bodyPr/>
        <a:lstStyle/>
        <a:p>
          <a:endParaRPr lang="ru-RU" sz="1800"/>
        </a:p>
      </dgm:t>
    </dgm:pt>
    <dgm:pt modelId="{37955BBF-1F85-48D3-A2BC-858B3C9F21DB}" type="sibTrans" cxnId="{EAC17593-9FDC-4E4B-BD39-C25649E41E31}">
      <dgm:prSet/>
      <dgm:spPr/>
      <dgm:t>
        <a:bodyPr/>
        <a:lstStyle/>
        <a:p>
          <a:endParaRPr lang="ru-RU" sz="1800"/>
        </a:p>
      </dgm:t>
    </dgm:pt>
    <dgm:pt modelId="{D20BF095-7FD5-4635-B65B-3532F078A537}" type="pres">
      <dgm:prSet presAssocID="{4938C8C5-3AFC-4FD9-8603-DDA4455946CF}" presName="vert0" presStyleCnt="0">
        <dgm:presLayoutVars>
          <dgm:dir/>
          <dgm:animOne val="branch"/>
          <dgm:animLvl val="lvl"/>
        </dgm:presLayoutVars>
      </dgm:prSet>
      <dgm:spPr/>
    </dgm:pt>
    <dgm:pt modelId="{5366E94D-39FB-4481-9FF7-16D72AFF105E}" type="pres">
      <dgm:prSet presAssocID="{7ECE218F-2B5F-494E-93A1-4C6728078444}" presName="thickLine" presStyleLbl="alignNode1" presStyleIdx="0" presStyleCnt="1"/>
      <dgm:spPr/>
    </dgm:pt>
    <dgm:pt modelId="{10FE87A0-02C4-4ECA-86B6-6B476E1895E2}" type="pres">
      <dgm:prSet presAssocID="{7ECE218F-2B5F-494E-93A1-4C6728078444}" presName="horz1" presStyleCnt="0"/>
      <dgm:spPr/>
    </dgm:pt>
    <dgm:pt modelId="{3C8EBEAF-79F1-4FDD-8A21-5464947A229F}" type="pres">
      <dgm:prSet presAssocID="{7ECE218F-2B5F-494E-93A1-4C6728078444}" presName="tx1" presStyleLbl="revTx" presStyleIdx="0" presStyleCnt="5"/>
      <dgm:spPr/>
    </dgm:pt>
    <dgm:pt modelId="{FAB832F8-5BA6-40B2-9C5F-EB395A2BBABE}" type="pres">
      <dgm:prSet presAssocID="{7ECE218F-2B5F-494E-93A1-4C6728078444}" presName="vert1" presStyleCnt="0"/>
      <dgm:spPr/>
    </dgm:pt>
    <dgm:pt modelId="{1254587C-D99A-4088-B906-A58579F190DA}" type="pres">
      <dgm:prSet presAssocID="{64255FE9-C63F-4618-8965-EA52D8C21D52}" presName="vertSpace2a" presStyleCnt="0"/>
      <dgm:spPr/>
    </dgm:pt>
    <dgm:pt modelId="{379E3ABA-C12E-4502-866B-8C47E23FD1A3}" type="pres">
      <dgm:prSet presAssocID="{64255FE9-C63F-4618-8965-EA52D8C21D52}" presName="horz2" presStyleCnt="0"/>
      <dgm:spPr/>
    </dgm:pt>
    <dgm:pt modelId="{EF6BC036-3785-4E20-801C-7C4EBBA644CF}" type="pres">
      <dgm:prSet presAssocID="{64255FE9-C63F-4618-8965-EA52D8C21D52}" presName="horzSpace2" presStyleCnt="0"/>
      <dgm:spPr/>
    </dgm:pt>
    <dgm:pt modelId="{AB4A40B5-8838-4971-850C-FB282AE1C960}" type="pres">
      <dgm:prSet presAssocID="{64255FE9-C63F-4618-8965-EA52D8C21D52}" presName="tx2" presStyleLbl="revTx" presStyleIdx="1" presStyleCnt="5"/>
      <dgm:spPr/>
    </dgm:pt>
    <dgm:pt modelId="{291032A2-E0ED-4251-B6D3-9E1141F7BD13}" type="pres">
      <dgm:prSet presAssocID="{64255FE9-C63F-4618-8965-EA52D8C21D52}" presName="vert2" presStyleCnt="0"/>
      <dgm:spPr/>
    </dgm:pt>
    <dgm:pt modelId="{37336815-6809-49B4-B963-BCE478138F93}" type="pres">
      <dgm:prSet presAssocID="{64255FE9-C63F-4618-8965-EA52D8C21D52}" presName="thinLine2b" presStyleLbl="callout" presStyleIdx="0" presStyleCnt="4"/>
      <dgm:spPr/>
    </dgm:pt>
    <dgm:pt modelId="{4FC1124E-31AA-4578-ADD7-70692B3F7A4F}" type="pres">
      <dgm:prSet presAssocID="{64255FE9-C63F-4618-8965-EA52D8C21D52}" presName="vertSpace2b" presStyleCnt="0"/>
      <dgm:spPr/>
    </dgm:pt>
    <dgm:pt modelId="{A32EF555-2BC4-4048-AFBF-66C4B72E3E0A}" type="pres">
      <dgm:prSet presAssocID="{37B52A02-C756-43D3-85FC-57979FF77D4A}" presName="horz2" presStyleCnt="0"/>
      <dgm:spPr/>
    </dgm:pt>
    <dgm:pt modelId="{BB19D149-88AF-45CB-BDE2-431EA6D99DF3}" type="pres">
      <dgm:prSet presAssocID="{37B52A02-C756-43D3-85FC-57979FF77D4A}" presName="horzSpace2" presStyleCnt="0"/>
      <dgm:spPr/>
    </dgm:pt>
    <dgm:pt modelId="{466EBD6E-3D92-4C75-850A-278C8E61D991}" type="pres">
      <dgm:prSet presAssocID="{37B52A02-C756-43D3-85FC-57979FF77D4A}" presName="tx2" presStyleLbl="revTx" presStyleIdx="2" presStyleCnt="5"/>
      <dgm:spPr/>
    </dgm:pt>
    <dgm:pt modelId="{49500776-485B-44D0-A3E3-87549BCFC12E}" type="pres">
      <dgm:prSet presAssocID="{37B52A02-C756-43D3-85FC-57979FF77D4A}" presName="vert2" presStyleCnt="0"/>
      <dgm:spPr/>
    </dgm:pt>
    <dgm:pt modelId="{3268CEA7-0576-45D3-B3AE-455C0C3B9D7E}" type="pres">
      <dgm:prSet presAssocID="{37B52A02-C756-43D3-85FC-57979FF77D4A}" presName="thinLine2b" presStyleLbl="callout" presStyleIdx="1" presStyleCnt="4"/>
      <dgm:spPr/>
    </dgm:pt>
    <dgm:pt modelId="{C13E6D51-4078-44E2-A0C2-400E239F3F80}" type="pres">
      <dgm:prSet presAssocID="{37B52A02-C756-43D3-85FC-57979FF77D4A}" presName="vertSpace2b" presStyleCnt="0"/>
      <dgm:spPr/>
    </dgm:pt>
    <dgm:pt modelId="{557F8B66-14DB-46C7-8876-40FC5AE1FFF2}" type="pres">
      <dgm:prSet presAssocID="{57C12BAB-2255-4A7C-B804-8594CC9C5DF1}" presName="horz2" presStyleCnt="0"/>
      <dgm:spPr/>
    </dgm:pt>
    <dgm:pt modelId="{F3CDAA01-2326-492B-AD84-620A79847F2F}" type="pres">
      <dgm:prSet presAssocID="{57C12BAB-2255-4A7C-B804-8594CC9C5DF1}" presName="horzSpace2" presStyleCnt="0"/>
      <dgm:spPr/>
    </dgm:pt>
    <dgm:pt modelId="{05593D34-842E-43A8-B563-40CF0CDD7731}" type="pres">
      <dgm:prSet presAssocID="{57C12BAB-2255-4A7C-B804-8594CC9C5DF1}" presName="tx2" presStyleLbl="revTx" presStyleIdx="3" presStyleCnt="5"/>
      <dgm:spPr/>
    </dgm:pt>
    <dgm:pt modelId="{1313C501-05A2-4BF2-894F-898EF29F25D0}" type="pres">
      <dgm:prSet presAssocID="{57C12BAB-2255-4A7C-B804-8594CC9C5DF1}" presName="vert2" presStyleCnt="0"/>
      <dgm:spPr/>
    </dgm:pt>
    <dgm:pt modelId="{49336B92-37D5-4FA6-9A19-925DB1886591}" type="pres">
      <dgm:prSet presAssocID="{57C12BAB-2255-4A7C-B804-8594CC9C5DF1}" presName="thinLine2b" presStyleLbl="callout" presStyleIdx="2" presStyleCnt="4"/>
      <dgm:spPr/>
    </dgm:pt>
    <dgm:pt modelId="{495887C2-43C7-4C7E-8EEF-090887D2FB97}" type="pres">
      <dgm:prSet presAssocID="{57C12BAB-2255-4A7C-B804-8594CC9C5DF1}" presName="vertSpace2b" presStyleCnt="0"/>
      <dgm:spPr/>
    </dgm:pt>
    <dgm:pt modelId="{B280C66A-977E-46B8-BDA5-D010A6CA2031}" type="pres">
      <dgm:prSet presAssocID="{D5CA1766-0E94-4655-8248-2B68C3478B01}" presName="horz2" presStyleCnt="0"/>
      <dgm:spPr/>
    </dgm:pt>
    <dgm:pt modelId="{6EB40743-89E0-4026-9DE0-FD28F266F856}" type="pres">
      <dgm:prSet presAssocID="{D5CA1766-0E94-4655-8248-2B68C3478B01}" presName="horzSpace2" presStyleCnt="0"/>
      <dgm:spPr/>
    </dgm:pt>
    <dgm:pt modelId="{48D5CCC3-98A1-459A-A160-25CE9FAF9182}" type="pres">
      <dgm:prSet presAssocID="{D5CA1766-0E94-4655-8248-2B68C3478B01}" presName="tx2" presStyleLbl="revTx" presStyleIdx="4" presStyleCnt="5"/>
      <dgm:spPr/>
    </dgm:pt>
    <dgm:pt modelId="{E0D096FE-3C2A-4358-A15B-894517AC84B3}" type="pres">
      <dgm:prSet presAssocID="{D5CA1766-0E94-4655-8248-2B68C3478B01}" presName="vert2" presStyleCnt="0"/>
      <dgm:spPr/>
    </dgm:pt>
    <dgm:pt modelId="{B6FD7893-53B8-4070-BE73-2E035E44DA96}" type="pres">
      <dgm:prSet presAssocID="{D5CA1766-0E94-4655-8248-2B68C3478B01}" presName="thinLine2b" presStyleLbl="callout" presStyleIdx="3" presStyleCnt="4"/>
      <dgm:spPr/>
    </dgm:pt>
    <dgm:pt modelId="{0957E2A4-6524-4BA1-ADD3-60765BB69926}" type="pres">
      <dgm:prSet presAssocID="{D5CA1766-0E94-4655-8248-2B68C3478B01}" presName="vertSpace2b" presStyleCnt="0"/>
      <dgm:spPr/>
    </dgm:pt>
  </dgm:ptLst>
  <dgm:cxnLst>
    <dgm:cxn modelId="{69073B0C-6402-4FEA-A9BF-E80F856E2934}" srcId="{4938C8C5-3AFC-4FD9-8603-DDA4455946CF}" destId="{7ECE218F-2B5F-494E-93A1-4C6728078444}" srcOrd="0" destOrd="0" parTransId="{859A9930-97A3-4742-893F-9157441D20B2}" sibTransId="{C66C2AA0-E594-4C71-A7D3-313D299A225D}"/>
    <dgm:cxn modelId="{7538C310-A45F-4B29-893C-5ACB9BCFC270}" type="presOf" srcId="{64255FE9-C63F-4618-8965-EA52D8C21D52}" destId="{AB4A40B5-8838-4971-850C-FB282AE1C960}" srcOrd="0" destOrd="0" presId="urn:microsoft.com/office/officeart/2008/layout/LinedList"/>
    <dgm:cxn modelId="{B9BE2C16-AB24-456E-AD33-4298C58DD83A}" type="presOf" srcId="{7ECE218F-2B5F-494E-93A1-4C6728078444}" destId="{3C8EBEAF-79F1-4FDD-8A21-5464947A229F}" srcOrd="0" destOrd="0" presId="urn:microsoft.com/office/officeart/2008/layout/LinedList"/>
    <dgm:cxn modelId="{0B90801E-5AC4-4127-B592-E8F6761389A5}" type="presOf" srcId="{37B52A02-C756-43D3-85FC-57979FF77D4A}" destId="{466EBD6E-3D92-4C75-850A-278C8E61D991}" srcOrd="0" destOrd="0" presId="urn:microsoft.com/office/officeart/2008/layout/LinedList"/>
    <dgm:cxn modelId="{6FC16D36-95F9-4E93-A611-3EDE6FB50843}" srcId="{7ECE218F-2B5F-494E-93A1-4C6728078444}" destId="{57C12BAB-2255-4A7C-B804-8594CC9C5DF1}" srcOrd="2" destOrd="0" parTransId="{B11F990F-A082-46EA-8D45-485711BF62D6}" sibTransId="{A383278C-CCA2-4FFB-9CB1-DB54DF03399F}"/>
    <dgm:cxn modelId="{1A170C5F-5550-4769-A48A-004041B513DA}" type="presOf" srcId="{4938C8C5-3AFC-4FD9-8603-DDA4455946CF}" destId="{D20BF095-7FD5-4635-B65B-3532F078A537}" srcOrd="0" destOrd="0" presId="urn:microsoft.com/office/officeart/2008/layout/LinedList"/>
    <dgm:cxn modelId="{EAC17593-9FDC-4E4B-BD39-C25649E41E31}" srcId="{7ECE218F-2B5F-494E-93A1-4C6728078444}" destId="{D5CA1766-0E94-4655-8248-2B68C3478B01}" srcOrd="3" destOrd="0" parTransId="{842A645F-C0FB-42F3-AA58-0E9DA91045E4}" sibTransId="{37955BBF-1F85-48D3-A2BC-858B3C9F21DB}"/>
    <dgm:cxn modelId="{4C4BF7A1-1EC3-443C-9450-AD8EC66FA93A}" srcId="{7ECE218F-2B5F-494E-93A1-4C6728078444}" destId="{37B52A02-C756-43D3-85FC-57979FF77D4A}" srcOrd="1" destOrd="0" parTransId="{335371A0-87E6-4F79-8C2F-589CDF1E8AA0}" sibTransId="{377FF059-1536-4B4B-BA04-AFEA5BF98056}"/>
    <dgm:cxn modelId="{F7B066AA-27AC-4C4C-8228-E20EA42409E3}" srcId="{7ECE218F-2B5F-494E-93A1-4C6728078444}" destId="{64255FE9-C63F-4618-8965-EA52D8C21D52}" srcOrd="0" destOrd="0" parTransId="{34F7F1E6-451D-402F-86E9-37AEB30753C2}" sibTransId="{9CFB741F-1FC7-4776-9801-C076522328C2}"/>
    <dgm:cxn modelId="{4295E1AA-D32D-4713-BE25-A4538ED0EE40}" type="presOf" srcId="{D5CA1766-0E94-4655-8248-2B68C3478B01}" destId="{48D5CCC3-98A1-459A-A160-25CE9FAF9182}" srcOrd="0" destOrd="0" presId="urn:microsoft.com/office/officeart/2008/layout/LinedList"/>
    <dgm:cxn modelId="{64D102FD-DBB6-4CA5-BB42-B3E7ACD5495F}" type="presOf" srcId="{57C12BAB-2255-4A7C-B804-8594CC9C5DF1}" destId="{05593D34-842E-43A8-B563-40CF0CDD7731}" srcOrd="0" destOrd="0" presId="urn:microsoft.com/office/officeart/2008/layout/LinedList"/>
    <dgm:cxn modelId="{4E242C38-4482-4B36-83D8-D07C3368C81A}" type="presParOf" srcId="{D20BF095-7FD5-4635-B65B-3532F078A537}" destId="{5366E94D-39FB-4481-9FF7-16D72AFF105E}" srcOrd="0" destOrd="0" presId="urn:microsoft.com/office/officeart/2008/layout/LinedList"/>
    <dgm:cxn modelId="{FFFB37C5-E452-4FAB-8083-03BF061943A6}" type="presParOf" srcId="{D20BF095-7FD5-4635-B65B-3532F078A537}" destId="{10FE87A0-02C4-4ECA-86B6-6B476E1895E2}" srcOrd="1" destOrd="0" presId="urn:microsoft.com/office/officeart/2008/layout/LinedList"/>
    <dgm:cxn modelId="{B2C11CF9-7BB2-43D2-BBE4-1A31DBF6BC5D}" type="presParOf" srcId="{10FE87A0-02C4-4ECA-86B6-6B476E1895E2}" destId="{3C8EBEAF-79F1-4FDD-8A21-5464947A229F}" srcOrd="0" destOrd="0" presId="urn:microsoft.com/office/officeart/2008/layout/LinedList"/>
    <dgm:cxn modelId="{2AEFD202-5F23-425B-B479-C9FC281B55E3}" type="presParOf" srcId="{10FE87A0-02C4-4ECA-86B6-6B476E1895E2}" destId="{FAB832F8-5BA6-40B2-9C5F-EB395A2BBABE}" srcOrd="1" destOrd="0" presId="urn:microsoft.com/office/officeart/2008/layout/LinedList"/>
    <dgm:cxn modelId="{1C0DF4D8-AC31-42EB-A8A4-F9BE9B836DAA}" type="presParOf" srcId="{FAB832F8-5BA6-40B2-9C5F-EB395A2BBABE}" destId="{1254587C-D99A-4088-B906-A58579F190DA}" srcOrd="0" destOrd="0" presId="urn:microsoft.com/office/officeart/2008/layout/LinedList"/>
    <dgm:cxn modelId="{E33A7FC5-5D46-4CC4-A04A-692F8CB1F662}" type="presParOf" srcId="{FAB832F8-5BA6-40B2-9C5F-EB395A2BBABE}" destId="{379E3ABA-C12E-4502-866B-8C47E23FD1A3}" srcOrd="1" destOrd="0" presId="urn:microsoft.com/office/officeart/2008/layout/LinedList"/>
    <dgm:cxn modelId="{80B906FA-2EB3-4A9D-A0A9-0307294784D5}" type="presParOf" srcId="{379E3ABA-C12E-4502-866B-8C47E23FD1A3}" destId="{EF6BC036-3785-4E20-801C-7C4EBBA644CF}" srcOrd="0" destOrd="0" presId="urn:microsoft.com/office/officeart/2008/layout/LinedList"/>
    <dgm:cxn modelId="{74445971-F5DC-4E5B-B78E-B2E80E8C4C3E}" type="presParOf" srcId="{379E3ABA-C12E-4502-866B-8C47E23FD1A3}" destId="{AB4A40B5-8838-4971-850C-FB282AE1C960}" srcOrd="1" destOrd="0" presId="urn:microsoft.com/office/officeart/2008/layout/LinedList"/>
    <dgm:cxn modelId="{F8A4B112-BD41-4E93-AEE1-FB807F82DDFB}" type="presParOf" srcId="{379E3ABA-C12E-4502-866B-8C47E23FD1A3}" destId="{291032A2-E0ED-4251-B6D3-9E1141F7BD13}" srcOrd="2" destOrd="0" presId="urn:microsoft.com/office/officeart/2008/layout/LinedList"/>
    <dgm:cxn modelId="{AEE7CBFB-3BF3-4947-A076-2E5A261B0BDB}" type="presParOf" srcId="{FAB832F8-5BA6-40B2-9C5F-EB395A2BBABE}" destId="{37336815-6809-49B4-B963-BCE478138F93}" srcOrd="2" destOrd="0" presId="urn:microsoft.com/office/officeart/2008/layout/LinedList"/>
    <dgm:cxn modelId="{A566E7BC-1C86-46C4-9F5C-4545FE7E39BF}" type="presParOf" srcId="{FAB832F8-5BA6-40B2-9C5F-EB395A2BBABE}" destId="{4FC1124E-31AA-4578-ADD7-70692B3F7A4F}" srcOrd="3" destOrd="0" presId="urn:microsoft.com/office/officeart/2008/layout/LinedList"/>
    <dgm:cxn modelId="{399D20F5-3584-4E43-8EA2-06A22113D91D}" type="presParOf" srcId="{FAB832F8-5BA6-40B2-9C5F-EB395A2BBABE}" destId="{A32EF555-2BC4-4048-AFBF-66C4B72E3E0A}" srcOrd="4" destOrd="0" presId="urn:microsoft.com/office/officeart/2008/layout/LinedList"/>
    <dgm:cxn modelId="{915CDAF7-CA87-4B21-8FAD-C04B6653CEB0}" type="presParOf" srcId="{A32EF555-2BC4-4048-AFBF-66C4B72E3E0A}" destId="{BB19D149-88AF-45CB-BDE2-431EA6D99DF3}" srcOrd="0" destOrd="0" presId="urn:microsoft.com/office/officeart/2008/layout/LinedList"/>
    <dgm:cxn modelId="{838E01A0-6AE8-471E-8B12-3C0912ED638A}" type="presParOf" srcId="{A32EF555-2BC4-4048-AFBF-66C4B72E3E0A}" destId="{466EBD6E-3D92-4C75-850A-278C8E61D991}" srcOrd="1" destOrd="0" presId="urn:microsoft.com/office/officeart/2008/layout/LinedList"/>
    <dgm:cxn modelId="{74241906-19CC-44A0-8BD0-C2C506964F74}" type="presParOf" srcId="{A32EF555-2BC4-4048-AFBF-66C4B72E3E0A}" destId="{49500776-485B-44D0-A3E3-87549BCFC12E}" srcOrd="2" destOrd="0" presId="urn:microsoft.com/office/officeart/2008/layout/LinedList"/>
    <dgm:cxn modelId="{5723883C-823C-4167-BEE2-6C86C4CFEB8B}" type="presParOf" srcId="{FAB832F8-5BA6-40B2-9C5F-EB395A2BBABE}" destId="{3268CEA7-0576-45D3-B3AE-455C0C3B9D7E}" srcOrd="5" destOrd="0" presId="urn:microsoft.com/office/officeart/2008/layout/LinedList"/>
    <dgm:cxn modelId="{C6B2D2C6-B1AF-4933-AD3E-C8CE656734BD}" type="presParOf" srcId="{FAB832F8-5BA6-40B2-9C5F-EB395A2BBABE}" destId="{C13E6D51-4078-44E2-A0C2-400E239F3F80}" srcOrd="6" destOrd="0" presId="urn:microsoft.com/office/officeart/2008/layout/LinedList"/>
    <dgm:cxn modelId="{EAF66519-FEBA-47B1-801B-FEB75AF80560}" type="presParOf" srcId="{FAB832F8-5BA6-40B2-9C5F-EB395A2BBABE}" destId="{557F8B66-14DB-46C7-8876-40FC5AE1FFF2}" srcOrd="7" destOrd="0" presId="urn:microsoft.com/office/officeart/2008/layout/LinedList"/>
    <dgm:cxn modelId="{1AB3BFF1-DBB3-4A19-8D33-9B8082C94666}" type="presParOf" srcId="{557F8B66-14DB-46C7-8876-40FC5AE1FFF2}" destId="{F3CDAA01-2326-492B-AD84-620A79847F2F}" srcOrd="0" destOrd="0" presId="urn:microsoft.com/office/officeart/2008/layout/LinedList"/>
    <dgm:cxn modelId="{70E8C0E4-435C-4C10-984C-CF8F8908C505}" type="presParOf" srcId="{557F8B66-14DB-46C7-8876-40FC5AE1FFF2}" destId="{05593D34-842E-43A8-B563-40CF0CDD7731}" srcOrd="1" destOrd="0" presId="urn:microsoft.com/office/officeart/2008/layout/LinedList"/>
    <dgm:cxn modelId="{BD4A913D-4D25-4368-AAD3-FE431A4649E4}" type="presParOf" srcId="{557F8B66-14DB-46C7-8876-40FC5AE1FFF2}" destId="{1313C501-05A2-4BF2-894F-898EF29F25D0}" srcOrd="2" destOrd="0" presId="urn:microsoft.com/office/officeart/2008/layout/LinedList"/>
    <dgm:cxn modelId="{521B5206-16FE-4216-A0B2-7F6816FBAAA9}" type="presParOf" srcId="{FAB832F8-5BA6-40B2-9C5F-EB395A2BBABE}" destId="{49336B92-37D5-4FA6-9A19-925DB1886591}" srcOrd="8" destOrd="0" presId="urn:microsoft.com/office/officeart/2008/layout/LinedList"/>
    <dgm:cxn modelId="{C3CB36AC-FBF5-4ADC-8536-E4BBCFD4BC61}" type="presParOf" srcId="{FAB832F8-5BA6-40B2-9C5F-EB395A2BBABE}" destId="{495887C2-43C7-4C7E-8EEF-090887D2FB97}" srcOrd="9" destOrd="0" presId="urn:microsoft.com/office/officeart/2008/layout/LinedList"/>
    <dgm:cxn modelId="{244D6FF0-6A7E-4CB8-9C60-4535829D0124}" type="presParOf" srcId="{FAB832F8-5BA6-40B2-9C5F-EB395A2BBABE}" destId="{B280C66A-977E-46B8-BDA5-D010A6CA2031}" srcOrd="10" destOrd="0" presId="urn:microsoft.com/office/officeart/2008/layout/LinedList"/>
    <dgm:cxn modelId="{5BD5427C-0425-4DC1-A5CE-FF681123E6AF}" type="presParOf" srcId="{B280C66A-977E-46B8-BDA5-D010A6CA2031}" destId="{6EB40743-89E0-4026-9DE0-FD28F266F856}" srcOrd="0" destOrd="0" presId="urn:microsoft.com/office/officeart/2008/layout/LinedList"/>
    <dgm:cxn modelId="{A6951ACC-3E3C-4D27-98F6-1A04DE1C2135}" type="presParOf" srcId="{B280C66A-977E-46B8-BDA5-D010A6CA2031}" destId="{48D5CCC3-98A1-459A-A160-25CE9FAF9182}" srcOrd="1" destOrd="0" presId="urn:microsoft.com/office/officeart/2008/layout/LinedList"/>
    <dgm:cxn modelId="{C5EE7D48-9249-484F-B547-15D7D0C7192E}" type="presParOf" srcId="{B280C66A-977E-46B8-BDA5-D010A6CA2031}" destId="{E0D096FE-3C2A-4358-A15B-894517AC84B3}" srcOrd="2" destOrd="0" presId="urn:microsoft.com/office/officeart/2008/layout/LinedList"/>
    <dgm:cxn modelId="{C0E1B3D6-5E18-4B9E-889E-86EBAD949396}" type="presParOf" srcId="{FAB832F8-5BA6-40B2-9C5F-EB395A2BBABE}" destId="{B6FD7893-53B8-4070-BE73-2E035E44DA96}" srcOrd="11" destOrd="0" presId="urn:microsoft.com/office/officeart/2008/layout/LinedList"/>
    <dgm:cxn modelId="{FF49B8D8-EDB6-43A5-9FA4-72206628581B}" type="presParOf" srcId="{FAB832F8-5BA6-40B2-9C5F-EB395A2BBABE}" destId="{0957E2A4-6524-4BA1-ADD3-60765BB6992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4DC08B-F6ED-45C0-BC70-E1C3E888461A}" type="doc">
      <dgm:prSet loTypeId="urn:microsoft.com/office/officeart/2005/8/layout/hierarchy4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1939C55-0504-4230-9E09-DA4D0216BDBD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100" dirty="0"/>
            <a:t>Шлюзы безопасности</a:t>
          </a:r>
        </a:p>
      </dgm:t>
    </dgm:pt>
    <dgm:pt modelId="{5129AD6F-3D66-4C16-B0B1-0BC8EC9B8616}" type="parTrans" cxnId="{57BEA527-1411-478B-BAA9-A79212687F80}">
      <dgm:prSet/>
      <dgm:spPr/>
      <dgm:t>
        <a:bodyPr/>
        <a:lstStyle/>
        <a:p>
          <a:endParaRPr lang="ru-RU" sz="1100"/>
        </a:p>
      </dgm:t>
    </dgm:pt>
    <dgm:pt modelId="{D6701304-DFF5-4402-BA10-70C5A8D39DF8}" type="sibTrans" cxnId="{57BEA527-1411-478B-BAA9-A79212687F80}">
      <dgm:prSet/>
      <dgm:spPr/>
      <dgm:t>
        <a:bodyPr/>
        <a:lstStyle/>
        <a:p>
          <a:endParaRPr lang="ru-RU" sz="1100"/>
        </a:p>
      </dgm:t>
    </dgm:pt>
    <dgm:pt modelId="{32345F70-A457-4500-8183-5C4CB039F2B8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dirty="0"/>
            <a:t>FW/VPN</a:t>
          </a:r>
          <a:endParaRPr lang="ru-RU" sz="1100" dirty="0"/>
        </a:p>
      </dgm:t>
    </dgm:pt>
    <dgm:pt modelId="{F327EDDC-EAAD-452A-9920-DC092BC0CC23}" type="parTrans" cxnId="{46D14A94-0E45-423D-AF7A-1ED813B09B2B}">
      <dgm:prSet/>
      <dgm:spPr/>
      <dgm:t>
        <a:bodyPr/>
        <a:lstStyle/>
        <a:p>
          <a:endParaRPr lang="ru-RU" sz="1100"/>
        </a:p>
      </dgm:t>
    </dgm:pt>
    <dgm:pt modelId="{4EF8B5C2-AB8B-45C9-BF25-CEEB327EF551}" type="sibTrans" cxnId="{46D14A94-0E45-423D-AF7A-1ED813B09B2B}">
      <dgm:prSet/>
      <dgm:spPr/>
      <dgm:t>
        <a:bodyPr/>
        <a:lstStyle/>
        <a:p>
          <a:endParaRPr lang="ru-RU" sz="1100"/>
        </a:p>
      </dgm:t>
    </dgm:pt>
    <dgm:pt modelId="{1E2E47D1-49D9-4458-B9AD-4C9D1442356E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100" dirty="0"/>
            <a:t>Coordinator for Win/Linux</a:t>
          </a:r>
          <a:endParaRPr lang="ru-RU" sz="1100" dirty="0"/>
        </a:p>
      </dgm:t>
    </dgm:pt>
    <dgm:pt modelId="{6683D4AA-5522-412C-AA52-24B185D79961}" type="parTrans" cxnId="{9C92EA3A-9FA4-4B73-BEFA-05309DF003CF}">
      <dgm:prSet/>
      <dgm:spPr/>
      <dgm:t>
        <a:bodyPr/>
        <a:lstStyle/>
        <a:p>
          <a:endParaRPr lang="ru-RU" sz="1100"/>
        </a:p>
      </dgm:t>
    </dgm:pt>
    <dgm:pt modelId="{E16336CD-3F8B-4FEB-BE2C-BAC19ED5EF04}" type="sibTrans" cxnId="{9C92EA3A-9FA4-4B73-BEFA-05309DF003CF}">
      <dgm:prSet/>
      <dgm:spPr/>
      <dgm:t>
        <a:bodyPr/>
        <a:lstStyle/>
        <a:p>
          <a:endParaRPr lang="ru-RU" sz="1100"/>
        </a:p>
      </dgm:t>
    </dgm:pt>
    <dgm:pt modelId="{A7AD2690-8FDD-465C-9DBB-D69524194D26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dirty="0"/>
            <a:t>IDS</a:t>
          </a:r>
          <a:endParaRPr lang="ru-RU" sz="1100" dirty="0"/>
        </a:p>
      </dgm:t>
    </dgm:pt>
    <dgm:pt modelId="{63E1992F-63FA-422F-8C1D-18B1089DD2A5}" type="parTrans" cxnId="{6104CBF3-8BDB-4E09-B965-6414F1C585BC}">
      <dgm:prSet/>
      <dgm:spPr/>
      <dgm:t>
        <a:bodyPr/>
        <a:lstStyle/>
        <a:p>
          <a:endParaRPr lang="ru-RU" sz="1100"/>
        </a:p>
      </dgm:t>
    </dgm:pt>
    <dgm:pt modelId="{43D7733D-1E32-4136-9AEC-8DA3D3ECB77F}" type="sibTrans" cxnId="{6104CBF3-8BDB-4E09-B965-6414F1C585BC}">
      <dgm:prSet/>
      <dgm:spPr/>
      <dgm:t>
        <a:bodyPr/>
        <a:lstStyle/>
        <a:p>
          <a:endParaRPr lang="ru-RU" sz="1100"/>
        </a:p>
      </dgm:t>
    </dgm:pt>
    <dgm:pt modelId="{5F2E2905-B922-45C1-9B05-9252D5F319BD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100" dirty="0"/>
            <a:t>ViPNet IDS NS</a:t>
          </a:r>
          <a:endParaRPr lang="ru-RU" sz="1100" dirty="0"/>
        </a:p>
      </dgm:t>
    </dgm:pt>
    <dgm:pt modelId="{134E0EB0-B40C-4778-9AFF-458BF4468375}" type="parTrans" cxnId="{C41289BC-0EA6-4380-8DAB-B08FC252DD04}">
      <dgm:prSet/>
      <dgm:spPr/>
      <dgm:t>
        <a:bodyPr/>
        <a:lstStyle/>
        <a:p>
          <a:endParaRPr lang="ru-RU" sz="1100"/>
        </a:p>
      </dgm:t>
    </dgm:pt>
    <dgm:pt modelId="{08998214-4AC5-49B4-B9F0-CD781D857500}" type="sibTrans" cxnId="{C41289BC-0EA6-4380-8DAB-B08FC252DD04}">
      <dgm:prSet/>
      <dgm:spPr/>
      <dgm:t>
        <a:bodyPr/>
        <a:lstStyle/>
        <a:p>
          <a:endParaRPr lang="ru-RU" sz="1100"/>
        </a:p>
      </dgm:t>
    </dgm:pt>
    <dgm:pt modelId="{B2792016-7D86-4CFC-9E40-F30D9E411F63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100" dirty="0"/>
            <a:t>HW</a:t>
          </a:r>
          <a:r>
            <a:rPr lang="ru-RU" sz="1100" dirty="0"/>
            <a:t> 4 поколения</a:t>
          </a:r>
        </a:p>
      </dgm:t>
    </dgm:pt>
    <dgm:pt modelId="{FC6768FE-5A18-4B06-AA8B-CACED369C548}" type="parTrans" cxnId="{643178F7-BF4D-4040-82C3-A056B237C640}">
      <dgm:prSet/>
      <dgm:spPr/>
      <dgm:t>
        <a:bodyPr/>
        <a:lstStyle/>
        <a:p>
          <a:endParaRPr lang="ru-RU" sz="1100"/>
        </a:p>
      </dgm:t>
    </dgm:pt>
    <dgm:pt modelId="{8674CAC2-C447-4D8C-AFE2-94F8EFD301E3}" type="sibTrans" cxnId="{643178F7-BF4D-4040-82C3-A056B237C640}">
      <dgm:prSet/>
      <dgm:spPr/>
      <dgm:t>
        <a:bodyPr/>
        <a:lstStyle/>
        <a:p>
          <a:endParaRPr lang="ru-RU" sz="1100"/>
        </a:p>
      </dgm:t>
    </dgm:pt>
    <dgm:pt modelId="{ECA4BA73-F41E-418A-9778-5D98E45AB1BF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100" dirty="0"/>
            <a:t>Хостовые решения</a:t>
          </a:r>
        </a:p>
      </dgm:t>
    </dgm:pt>
    <dgm:pt modelId="{91B27297-E747-4334-99BE-8ADA14A0FA3A}" type="parTrans" cxnId="{09052769-2FE6-4966-A83C-D4A10FDB5614}">
      <dgm:prSet/>
      <dgm:spPr/>
      <dgm:t>
        <a:bodyPr/>
        <a:lstStyle/>
        <a:p>
          <a:endParaRPr lang="ru-RU" sz="1100"/>
        </a:p>
      </dgm:t>
    </dgm:pt>
    <dgm:pt modelId="{F455AD45-A11C-4E8A-B3B6-B0CB07572F01}" type="sibTrans" cxnId="{09052769-2FE6-4966-A83C-D4A10FDB5614}">
      <dgm:prSet/>
      <dgm:spPr/>
      <dgm:t>
        <a:bodyPr/>
        <a:lstStyle/>
        <a:p>
          <a:endParaRPr lang="ru-RU" sz="1100"/>
        </a:p>
      </dgm:t>
    </dgm:pt>
    <dgm:pt modelId="{1C19966E-66E8-4A6E-804B-84AD8BD6E138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dirty="0"/>
            <a:t>IDS</a:t>
          </a:r>
          <a:endParaRPr lang="ru-RU" sz="1100" dirty="0"/>
        </a:p>
      </dgm:t>
    </dgm:pt>
    <dgm:pt modelId="{0611AE26-B4C3-4A5C-9BC4-BE1C86B4ADD2}" type="parTrans" cxnId="{6EDFAEC4-1ED7-48C5-B59B-0102472E0AD4}">
      <dgm:prSet/>
      <dgm:spPr/>
      <dgm:t>
        <a:bodyPr/>
        <a:lstStyle/>
        <a:p>
          <a:endParaRPr lang="ru-RU" sz="1100"/>
        </a:p>
      </dgm:t>
    </dgm:pt>
    <dgm:pt modelId="{8B680833-6FDC-4C05-BAE0-2475770BACD4}" type="sibTrans" cxnId="{6EDFAEC4-1ED7-48C5-B59B-0102472E0AD4}">
      <dgm:prSet/>
      <dgm:spPr/>
      <dgm:t>
        <a:bodyPr/>
        <a:lstStyle/>
        <a:p>
          <a:endParaRPr lang="ru-RU" sz="1100"/>
        </a:p>
      </dgm:t>
    </dgm:pt>
    <dgm:pt modelId="{20B0128D-9D33-45BD-9BD2-70586758DA75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dirty="0"/>
            <a:t>FW/VPN</a:t>
          </a:r>
          <a:endParaRPr lang="ru-RU" sz="1100" dirty="0"/>
        </a:p>
      </dgm:t>
    </dgm:pt>
    <dgm:pt modelId="{6A239CE9-8EC3-4E78-8757-38D3CE8FB422}" type="parTrans" cxnId="{4BA81E5C-C17A-442C-8F26-CE588049E4F9}">
      <dgm:prSet/>
      <dgm:spPr/>
      <dgm:t>
        <a:bodyPr/>
        <a:lstStyle/>
        <a:p>
          <a:endParaRPr lang="ru-RU" sz="1100"/>
        </a:p>
      </dgm:t>
    </dgm:pt>
    <dgm:pt modelId="{AFA9F502-609D-45BE-A4A9-2484080EE68B}" type="sibTrans" cxnId="{4BA81E5C-C17A-442C-8F26-CE588049E4F9}">
      <dgm:prSet/>
      <dgm:spPr/>
      <dgm:t>
        <a:bodyPr/>
        <a:lstStyle/>
        <a:p>
          <a:endParaRPr lang="ru-RU" sz="1100"/>
        </a:p>
      </dgm:t>
    </dgm:pt>
    <dgm:pt modelId="{5F8986FE-6E7B-4E91-B78D-7C7DD68E646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100" dirty="0"/>
            <a:t>ViPNet IDS HS</a:t>
          </a:r>
          <a:endParaRPr lang="ru-RU" sz="1100" dirty="0"/>
        </a:p>
      </dgm:t>
    </dgm:pt>
    <dgm:pt modelId="{BAC0E7EA-DF97-44F0-BA19-4EEB2428FB0C}" type="parTrans" cxnId="{BD2D4CE8-2160-408A-A5E0-9E9B6DEE0ADE}">
      <dgm:prSet/>
      <dgm:spPr/>
      <dgm:t>
        <a:bodyPr/>
        <a:lstStyle/>
        <a:p>
          <a:endParaRPr lang="ru-RU" sz="1100"/>
        </a:p>
      </dgm:t>
    </dgm:pt>
    <dgm:pt modelId="{66EF160B-1BE7-4EC6-90EA-D76275A70E5E}" type="sibTrans" cxnId="{BD2D4CE8-2160-408A-A5E0-9E9B6DEE0ADE}">
      <dgm:prSet/>
      <dgm:spPr/>
      <dgm:t>
        <a:bodyPr/>
        <a:lstStyle/>
        <a:p>
          <a:endParaRPr lang="ru-RU" sz="1100"/>
        </a:p>
      </dgm:t>
    </dgm:pt>
    <dgm:pt modelId="{C808A185-4E26-41C2-8A6B-85D788525780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100" dirty="0"/>
            <a:t>ViPNet Client </a:t>
          </a:r>
          <a:endParaRPr lang="ru-RU" sz="1100" dirty="0"/>
        </a:p>
      </dgm:t>
    </dgm:pt>
    <dgm:pt modelId="{7D7BA553-EDB1-4AF7-97DC-FF81935E0634}" type="parTrans" cxnId="{0994D12F-11E3-42A9-8983-3BF2C29D5832}">
      <dgm:prSet/>
      <dgm:spPr/>
      <dgm:t>
        <a:bodyPr/>
        <a:lstStyle/>
        <a:p>
          <a:endParaRPr lang="ru-RU" sz="1100"/>
        </a:p>
      </dgm:t>
    </dgm:pt>
    <dgm:pt modelId="{7C6B97D0-0069-491A-A50E-1F483F97BA08}" type="sibTrans" cxnId="{0994D12F-11E3-42A9-8983-3BF2C29D5832}">
      <dgm:prSet/>
      <dgm:spPr/>
      <dgm:t>
        <a:bodyPr/>
        <a:lstStyle/>
        <a:p>
          <a:endParaRPr lang="ru-RU" sz="1100"/>
        </a:p>
      </dgm:t>
    </dgm:pt>
    <dgm:pt modelId="{F5764B86-BEDC-4FC2-9887-955B49ECDE4D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100" dirty="0"/>
            <a:t>ViPNet xFirewall</a:t>
          </a:r>
          <a:endParaRPr lang="ru-RU" sz="1100" dirty="0"/>
        </a:p>
      </dgm:t>
    </dgm:pt>
    <dgm:pt modelId="{25E4E6A3-8378-4E93-95D2-03274E4249CE}" type="sibTrans" cxnId="{3B5F7EDA-ED2C-4B03-9247-D3545D215A5C}">
      <dgm:prSet/>
      <dgm:spPr/>
      <dgm:t>
        <a:bodyPr/>
        <a:lstStyle/>
        <a:p>
          <a:endParaRPr lang="ru-RU" sz="1100"/>
        </a:p>
      </dgm:t>
    </dgm:pt>
    <dgm:pt modelId="{E37920E7-12F5-4C00-9C56-A02B03FDF767}" type="parTrans" cxnId="{3B5F7EDA-ED2C-4B03-9247-D3545D215A5C}">
      <dgm:prSet/>
      <dgm:spPr/>
      <dgm:t>
        <a:bodyPr/>
        <a:lstStyle/>
        <a:p>
          <a:endParaRPr lang="ru-RU" sz="1100"/>
        </a:p>
      </dgm:t>
    </dgm:pt>
    <dgm:pt modelId="{02C4DB54-206B-40AE-BE6C-48DEA86D87D8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100" dirty="0"/>
            <a:t>FW/</a:t>
          </a:r>
          <a:br>
            <a:rPr lang="en-US" sz="1100" dirty="0"/>
          </a:br>
          <a:r>
            <a:rPr lang="en-US" sz="1100" dirty="0"/>
            <a:t>PKI </a:t>
          </a:r>
          <a:endParaRPr lang="ru-RU" sz="1100" dirty="0"/>
        </a:p>
      </dgm:t>
    </dgm:pt>
    <dgm:pt modelId="{47189A78-8468-402C-8405-159832004F6E}" type="parTrans" cxnId="{CCDB7F0C-AB48-4F9D-83CA-EB04A0112003}">
      <dgm:prSet/>
      <dgm:spPr/>
      <dgm:t>
        <a:bodyPr/>
        <a:lstStyle/>
        <a:p>
          <a:endParaRPr lang="ru-RU" sz="1100"/>
        </a:p>
      </dgm:t>
    </dgm:pt>
    <dgm:pt modelId="{DD59808E-4F79-4C20-B550-ACFB52B7ACBC}" type="sibTrans" cxnId="{CCDB7F0C-AB48-4F9D-83CA-EB04A0112003}">
      <dgm:prSet/>
      <dgm:spPr/>
      <dgm:t>
        <a:bodyPr/>
        <a:lstStyle/>
        <a:p>
          <a:endParaRPr lang="ru-RU" sz="1100"/>
        </a:p>
      </dgm:t>
    </dgm:pt>
    <dgm:pt modelId="{D835429F-951B-4350-A6FB-2D8FFFDA1201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dirty="0"/>
            <a:t>FW</a:t>
          </a:r>
          <a:r>
            <a:rPr lang="ru-RU" sz="1100" dirty="0"/>
            <a:t>/</a:t>
          </a:r>
          <a:r>
            <a:rPr lang="en-US" sz="1100" dirty="0"/>
            <a:t> DPI</a:t>
          </a:r>
          <a:endParaRPr lang="ru-RU" sz="1100" dirty="0"/>
        </a:p>
      </dgm:t>
    </dgm:pt>
    <dgm:pt modelId="{1EC31717-B47E-4587-9892-29F3C98F93D4}" type="parTrans" cxnId="{041DEEBC-BD34-4075-9409-307DFF3E862A}">
      <dgm:prSet/>
      <dgm:spPr/>
      <dgm:t>
        <a:bodyPr/>
        <a:lstStyle/>
        <a:p>
          <a:endParaRPr lang="ru-RU" sz="1100"/>
        </a:p>
      </dgm:t>
    </dgm:pt>
    <dgm:pt modelId="{F79FC36C-D056-4680-8807-D973930050C1}" type="sibTrans" cxnId="{041DEEBC-BD34-4075-9409-307DFF3E862A}">
      <dgm:prSet/>
      <dgm:spPr/>
      <dgm:t>
        <a:bodyPr/>
        <a:lstStyle/>
        <a:p>
          <a:endParaRPr lang="ru-RU" sz="1100"/>
        </a:p>
      </dgm:t>
    </dgm:pt>
    <dgm:pt modelId="{33213103-E843-48AF-8A0C-A28D3C054DA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100" dirty="0"/>
            <a:t>ViPNet TLS</a:t>
          </a:r>
        </a:p>
        <a:p>
          <a:r>
            <a:rPr lang="en-US" sz="1100" dirty="0"/>
            <a:t>(</a:t>
          </a:r>
          <a:r>
            <a:rPr lang="ru-RU" sz="1100" dirty="0"/>
            <a:t>+</a:t>
          </a:r>
          <a:r>
            <a:rPr lang="en-US" sz="1100" dirty="0"/>
            <a:t>PT WAF)</a:t>
          </a:r>
          <a:endParaRPr lang="ru-RU" sz="1100" dirty="0"/>
        </a:p>
      </dgm:t>
    </dgm:pt>
    <dgm:pt modelId="{2552F72B-AB89-45F8-8E0E-8741C1E7FEC5}" type="parTrans" cxnId="{099080FD-2CCE-4CB6-A18E-D17B49057957}">
      <dgm:prSet/>
      <dgm:spPr/>
      <dgm:t>
        <a:bodyPr/>
        <a:lstStyle/>
        <a:p>
          <a:endParaRPr lang="ru-RU" sz="1100"/>
        </a:p>
      </dgm:t>
    </dgm:pt>
    <dgm:pt modelId="{E64F94D8-0529-4BD0-AA48-6EEE05041C9F}" type="sibTrans" cxnId="{099080FD-2CCE-4CB6-A18E-D17B49057957}">
      <dgm:prSet/>
      <dgm:spPr/>
      <dgm:t>
        <a:bodyPr/>
        <a:lstStyle/>
        <a:p>
          <a:endParaRPr lang="ru-RU" sz="1100"/>
        </a:p>
      </dgm:t>
    </dgm:pt>
    <dgm:pt modelId="{2D6141C1-DC30-47FA-825D-EBB63DCF340B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dirty="0"/>
            <a:t>Threat Intelligence</a:t>
          </a:r>
          <a:endParaRPr lang="ru-RU" sz="1100" dirty="0"/>
        </a:p>
      </dgm:t>
    </dgm:pt>
    <dgm:pt modelId="{D2AEFD04-3D14-40E9-819A-07F40A90FCF9}" type="parTrans" cxnId="{321EBD91-87F9-43AB-9533-F54F58762AF6}">
      <dgm:prSet/>
      <dgm:spPr/>
      <dgm:t>
        <a:bodyPr/>
        <a:lstStyle/>
        <a:p>
          <a:endParaRPr lang="ru-RU" sz="1100"/>
        </a:p>
      </dgm:t>
    </dgm:pt>
    <dgm:pt modelId="{33086B22-A8EF-44A7-AE8C-47BB25C59A20}" type="sibTrans" cxnId="{321EBD91-87F9-43AB-9533-F54F58762AF6}">
      <dgm:prSet/>
      <dgm:spPr/>
      <dgm:t>
        <a:bodyPr/>
        <a:lstStyle/>
        <a:p>
          <a:endParaRPr lang="ru-RU" sz="1100"/>
        </a:p>
      </dgm:t>
    </dgm:pt>
    <dgm:pt modelId="{015C6EEC-9625-42B4-98D7-110A0B58ABF1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100" dirty="0">
              <a:latin typeface="Segoe UI" panose="020B0502040204020203" pitchFamily="34" charset="0"/>
              <a:cs typeface="Segoe UI" panose="020B0502040204020203" pitchFamily="34" charset="0"/>
            </a:rPr>
            <a:t>ViPNet TIAS</a:t>
          </a:r>
          <a:endParaRPr lang="ru-RU" sz="1100" dirty="0"/>
        </a:p>
      </dgm:t>
    </dgm:pt>
    <dgm:pt modelId="{8FCA054B-B596-4E34-B66F-214A7FBC3151}" type="parTrans" cxnId="{01854555-4E81-410A-A7CD-8B0EFBA156CE}">
      <dgm:prSet/>
      <dgm:spPr/>
      <dgm:t>
        <a:bodyPr/>
        <a:lstStyle/>
        <a:p>
          <a:endParaRPr lang="ru-RU" sz="1100"/>
        </a:p>
      </dgm:t>
    </dgm:pt>
    <dgm:pt modelId="{06AD20B9-ED0C-4290-97D4-570967895728}" type="sibTrans" cxnId="{01854555-4E81-410A-A7CD-8B0EFBA156CE}">
      <dgm:prSet/>
      <dgm:spPr/>
      <dgm:t>
        <a:bodyPr/>
        <a:lstStyle/>
        <a:p>
          <a:endParaRPr lang="ru-RU" sz="1100"/>
        </a:p>
      </dgm:t>
    </dgm:pt>
    <dgm:pt modelId="{2BBF71F2-DBEA-4EE2-A5A3-C6DED5B422C8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en-US" sz="1100" dirty="0"/>
            <a:t>IG</a:t>
          </a:r>
          <a:r>
            <a:rPr lang="ru-RU" sz="1100" dirty="0"/>
            <a:t>/</a:t>
          </a:r>
          <a:r>
            <a:rPr lang="en-US" sz="1100" dirty="0"/>
            <a:t>SIES</a:t>
          </a:r>
          <a:endParaRPr lang="ru-RU" sz="1100" dirty="0"/>
        </a:p>
      </dgm:t>
    </dgm:pt>
    <dgm:pt modelId="{62511F83-C5AD-48D2-8AE7-B41AA7813837}" type="parTrans" cxnId="{00DEE814-4D0E-4D89-B019-BA91FD8144ED}">
      <dgm:prSet/>
      <dgm:spPr/>
      <dgm:t>
        <a:bodyPr/>
        <a:lstStyle/>
        <a:p>
          <a:endParaRPr lang="ru-RU" sz="1100"/>
        </a:p>
      </dgm:t>
    </dgm:pt>
    <dgm:pt modelId="{AFC4172C-9668-467C-9F5A-3481F8DF7E9B}" type="sibTrans" cxnId="{00DEE814-4D0E-4D89-B019-BA91FD8144ED}">
      <dgm:prSet/>
      <dgm:spPr/>
      <dgm:t>
        <a:bodyPr/>
        <a:lstStyle/>
        <a:p>
          <a:endParaRPr lang="ru-RU" sz="1100"/>
        </a:p>
      </dgm:t>
    </dgm:pt>
    <dgm:pt modelId="{640C49C1-4583-440C-A769-5593503CF1F2}" type="pres">
      <dgm:prSet presAssocID="{C34DC08B-F6ED-45C0-BC70-E1C3E88846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1B1D66-8FA9-42DC-BB71-19A18FA8DD7A}" type="pres">
      <dgm:prSet presAssocID="{31939C55-0504-4230-9E09-DA4D0216BDBD}" presName="vertOne" presStyleCnt="0"/>
      <dgm:spPr/>
    </dgm:pt>
    <dgm:pt modelId="{84E79E2B-6C6D-405C-848C-82DA0EF866D6}" type="pres">
      <dgm:prSet presAssocID="{31939C55-0504-4230-9E09-DA4D0216BDBD}" presName="txOne" presStyleLbl="node0" presStyleIdx="0" presStyleCnt="2" custLinFactNeighborX="-50" custLinFactNeighborY="-1745">
        <dgm:presLayoutVars>
          <dgm:chPref val="3"/>
        </dgm:presLayoutVars>
      </dgm:prSet>
      <dgm:spPr/>
    </dgm:pt>
    <dgm:pt modelId="{60D02A6C-D2B2-40FE-A025-8538D336E1FA}" type="pres">
      <dgm:prSet presAssocID="{31939C55-0504-4230-9E09-DA4D0216BDBD}" presName="parTransOne" presStyleCnt="0"/>
      <dgm:spPr/>
    </dgm:pt>
    <dgm:pt modelId="{C261BAF9-267D-4DA0-9D72-A6E54AD2B954}" type="pres">
      <dgm:prSet presAssocID="{31939C55-0504-4230-9E09-DA4D0216BDBD}" presName="horzOne" presStyleCnt="0"/>
      <dgm:spPr/>
    </dgm:pt>
    <dgm:pt modelId="{5C5831FD-3E2E-4057-B48A-1503EF63647E}" type="pres">
      <dgm:prSet presAssocID="{32345F70-A457-4500-8183-5C4CB039F2B8}" presName="vertTwo" presStyleCnt="0"/>
      <dgm:spPr/>
    </dgm:pt>
    <dgm:pt modelId="{CB22D24B-1F1D-4F09-A86A-CC70ADA307E6}" type="pres">
      <dgm:prSet presAssocID="{32345F70-A457-4500-8183-5C4CB039F2B8}" presName="txTwo" presStyleLbl="node2" presStyleIdx="0" presStyleCnt="7">
        <dgm:presLayoutVars>
          <dgm:chPref val="3"/>
        </dgm:presLayoutVars>
      </dgm:prSet>
      <dgm:spPr/>
    </dgm:pt>
    <dgm:pt modelId="{629E911E-3786-4D1F-A0BA-D47A0833D44E}" type="pres">
      <dgm:prSet presAssocID="{32345F70-A457-4500-8183-5C4CB039F2B8}" presName="parTransTwo" presStyleCnt="0"/>
      <dgm:spPr/>
    </dgm:pt>
    <dgm:pt modelId="{0E51D3D7-D693-45F4-A97C-F6D93F21D1C5}" type="pres">
      <dgm:prSet presAssocID="{32345F70-A457-4500-8183-5C4CB039F2B8}" presName="horzTwo" presStyleCnt="0"/>
      <dgm:spPr/>
    </dgm:pt>
    <dgm:pt modelId="{49611445-AA52-4F34-B02D-B3C0084F4A38}" type="pres">
      <dgm:prSet presAssocID="{1E2E47D1-49D9-4458-B9AD-4C9D1442356E}" presName="vertThree" presStyleCnt="0"/>
      <dgm:spPr/>
    </dgm:pt>
    <dgm:pt modelId="{054447F5-649F-4F42-8B4C-6DD8E91EF801}" type="pres">
      <dgm:prSet presAssocID="{1E2E47D1-49D9-4458-B9AD-4C9D1442356E}" presName="txThree" presStyleLbl="node3" presStyleIdx="0" presStyleCnt="9">
        <dgm:presLayoutVars>
          <dgm:chPref val="3"/>
        </dgm:presLayoutVars>
      </dgm:prSet>
      <dgm:spPr/>
    </dgm:pt>
    <dgm:pt modelId="{3E261DC0-CA29-4E71-A5CF-DB2FABA27A13}" type="pres">
      <dgm:prSet presAssocID="{1E2E47D1-49D9-4458-B9AD-4C9D1442356E}" presName="horzThree" presStyleCnt="0"/>
      <dgm:spPr/>
    </dgm:pt>
    <dgm:pt modelId="{92394551-481D-4DA6-867E-294C70DA0503}" type="pres">
      <dgm:prSet presAssocID="{E16336CD-3F8B-4FEB-BE2C-BAC19ED5EF04}" presName="sibSpaceThree" presStyleCnt="0"/>
      <dgm:spPr/>
    </dgm:pt>
    <dgm:pt modelId="{02F9989B-16FF-4F54-8657-AB8E014F612A}" type="pres">
      <dgm:prSet presAssocID="{B2792016-7D86-4CFC-9E40-F30D9E411F63}" presName="vertThree" presStyleCnt="0"/>
      <dgm:spPr/>
    </dgm:pt>
    <dgm:pt modelId="{8BCE19B1-54BF-4BF5-B766-E127923C4AA5}" type="pres">
      <dgm:prSet presAssocID="{B2792016-7D86-4CFC-9E40-F30D9E411F63}" presName="txThree" presStyleLbl="node3" presStyleIdx="1" presStyleCnt="9">
        <dgm:presLayoutVars>
          <dgm:chPref val="3"/>
        </dgm:presLayoutVars>
      </dgm:prSet>
      <dgm:spPr/>
    </dgm:pt>
    <dgm:pt modelId="{98236D5A-BF58-475E-AF0F-F77AA16F2399}" type="pres">
      <dgm:prSet presAssocID="{B2792016-7D86-4CFC-9E40-F30D9E411F63}" presName="horzThree" presStyleCnt="0"/>
      <dgm:spPr/>
    </dgm:pt>
    <dgm:pt modelId="{795BF00C-7A85-4087-8004-A62D2DF2FD57}" type="pres">
      <dgm:prSet presAssocID="{8674CAC2-C447-4D8C-AFE2-94F8EFD301E3}" presName="sibSpaceThree" presStyleCnt="0"/>
      <dgm:spPr/>
    </dgm:pt>
    <dgm:pt modelId="{2B5BD7D1-833A-4EA3-8228-B7E64E16E4E4}" type="pres">
      <dgm:prSet presAssocID="{2BBF71F2-DBEA-4EE2-A5A3-C6DED5B422C8}" presName="vertThree" presStyleCnt="0"/>
      <dgm:spPr/>
    </dgm:pt>
    <dgm:pt modelId="{57B93BA9-3A98-42E4-BF23-90B538F614CA}" type="pres">
      <dgm:prSet presAssocID="{2BBF71F2-DBEA-4EE2-A5A3-C6DED5B422C8}" presName="txThree" presStyleLbl="node3" presStyleIdx="2" presStyleCnt="9">
        <dgm:presLayoutVars>
          <dgm:chPref val="3"/>
        </dgm:presLayoutVars>
      </dgm:prSet>
      <dgm:spPr/>
    </dgm:pt>
    <dgm:pt modelId="{05DE9567-4984-4B77-9D49-BEEFF6F1B67F}" type="pres">
      <dgm:prSet presAssocID="{2BBF71F2-DBEA-4EE2-A5A3-C6DED5B422C8}" presName="horzThree" presStyleCnt="0"/>
      <dgm:spPr/>
    </dgm:pt>
    <dgm:pt modelId="{AA07F3EE-EF28-483E-BF96-AD3F4E42FEE8}" type="pres">
      <dgm:prSet presAssocID="{4EF8B5C2-AB8B-45C9-BF25-CEEB327EF551}" presName="sibSpaceTwo" presStyleCnt="0"/>
      <dgm:spPr/>
    </dgm:pt>
    <dgm:pt modelId="{BD43C0C0-8E1F-4CB0-98B0-2AE8DB66D39F}" type="pres">
      <dgm:prSet presAssocID="{02C4DB54-206B-40AE-BE6C-48DEA86D87D8}" presName="vertTwo" presStyleCnt="0"/>
      <dgm:spPr/>
    </dgm:pt>
    <dgm:pt modelId="{BE101695-0573-4181-93EF-46EEF30C9604}" type="pres">
      <dgm:prSet presAssocID="{02C4DB54-206B-40AE-BE6C-48DEA86D87D8}" presName="txTwo" presStyleLbl="node2" presStyleIdx="1" presStyleCnt="7" custLinFactNeighborX="-1412" custLinFactNeighborY="-16824">
        <dgm:presLayoutVars>
          <dgm:chPref val="3"/>
        </dgm:presLayoutVars>
      </dgm:prSet>
      <dgm:spPr/>
    </dgm:pt>
    <dgm:pt modelId="{BB76E0CF-0FB9-4322-B4CD-14569029314D}" type="pres">
      <dgm:prSet presAssocID="{02C4DB54-206B-40AE-BE6C-48DEA86D87D8}" presName="parTransTwo" presStyleCnt="0"/>
      <dgm:spPr/>
    </dgm:pt>
    <dgm:pt modelId="{FC966F68-4375-4EE3-8A55-B30CCADB7E75}" type="pres">
      <dgm:prSet presAssocID="{02C4DB54-206B-40AE-BE6C-48DEA86D87D8}" presName="horzTwo" presStyleCnt="0"/>
      <dgm:spPr/>
    </dgm:pt>
    <dgm:pt modelId="{BDF307F7-7579-4FA0-BC97-0AF91D891C72}" type="pres">
      <dgm:prSet presAssocID="{33213103-E843-48AF-8A0C-A28D3C054DA5}" presName="vertThree" presStyleCnt="0"/>
      <dgm:spPr/>
    </dgm:pt>
    <dgm:pt modelId="{2F477659-DCE8-449F-95AD-FD94E416BC65}" type="pres">
      <dgm:prSet presAssocID="{33213103-E843-48AF-8A0C-A28D3C054DA5}" presName="txThree" presStyleLbl="node3" presStyleIdx="3" presStyleCnt="9">
        <dgm:presLayoutVars>
          <dgm:chPref val="3"/>
        </dgm:presLayoutVars>
      </dgm:prSet>
      <dgm:spPr/>
    </dgm:pt>
    <dgm:pt modelId="{E24F375D-0ED5-46DD-A10C-235F5A1B4269}" type="pres">
      <dgm:prSet presAssocID="{33213103-E843-48AF-8A0C-A28D3C054DA5}" presName="horzThree" presStyleCnt="0"/>
      <dgm:spPr/>
    </dgm:pt>
    <dgm:pt modelId="{14F1E1D7-AC97-464F-85F8-3BEA76CB5282}" type="pres">
      <dgm:prSet presAssocID="{DD59808E-4F79-4C20-B550-ACFB52B7ACBC}" presName="sibSpaceTwo" presStyleCnt="0"/>
      <dgm:spPr/>
    </dgm:pt>
    <dgm:pt modelId="{3D5A1B05-653B-41C5-854B-B2604148BF4E}" type="pres">
      <dgm:prSet presAssocID="{D835429F-951B-4350-A6FB-2D8FFFDA1201}" presName="vertTwo" presStyleCnt="0"/>
      <dgm:spPr/>
    </dgm:pt>
    <dgm:pt modelId="{0C52ABB2-C246-4552-A826-BF4765194FD7}" type="pres">
      <dgm:prSet presAssocID="{D835429F-951B-4350-A6FB-2D8FFFDA1201}" presName="txTwo" presStyleLbl="node2" presStyleIdx="2" presStyleCnt="7">
        <dgm:presLayoutVars>
          <dgm:chPref val="3"/>
        </dgm:presLayoutVars>
      </dgm:prSet>
      <dgm:spPr/>
    </dgm:pt>
    <dgm:pt modelId="{78EDBDD8-0229-42D0-9354-92AB76016B02}" type="pres">
      <dgm:prSet presAssocID="{D835429F-951B-4350-A6FB-2D8FFFDA1201}" presName="parTransTwo" presStyleCnt="0"/>
      <dgm:spPr/>
    </dgm:pt>
    <dgm:pt modelId="{C082CB25-3F88-4200-8ED2-F5C6A5ADC381}" type="pres">
      <dgm:prSet presAssocID="{D835429F-951B-4350-A6FB-2D8FFFDA1201}" presName="horzTwo" presStyleCnt="0"/>
      <dgm:spPr/>
    </dgm:pt>
    <dgm:pt modelId="{D3BCFE59-F6DE-407D-9076-094448730F59}" type="pres">
      <dgm:prSet presAssocID="{F5764B86-BEDC-4FC2-9887-955B49ECDE4D}" presName="vertThree" presStyleCnt="0"/>
      <dgm:spPr/>
    </dgm:pt>
    <dgm:pt modelId="{16DC79EB-3E8D-4457-9474-4327DABEA60F}" type="pres">
      <dgm:prSet presAssocID="{F5764B86-BEDC-4FC2-9887-955B49ECDE4D}" presName="txThree" presStyleLbl="node3" presStyleIdx="4" presStyleCnt="9">
        <dgm:presLayoutVars>
          <dgm:chPref val="3"/>
        </dgm:presLayoutVars>
      </dgm:prSet>
      <dgm:spPr/>
    </dgm:pt>
    <dgm:pt modelId="{10035AEA-1618-49E0-B548-5B05AF2D1C20}" type="pres">
      <dgm:prSet presAssocID="{F5764B86-BEDC-4FC2-9887-955B49ECDE4D}" presName="horzThree" presStyleCnt="0"/>
      <dgm:spPr/>
    </dgm:pt>
    <dgm:pt modelId="{2B7B3D1B-DA99-4D2B-84CA-5B2F40FA623B}" type="pres">
      <dgm:prSet presAssocID="{F79FC36C-D056-4680-8807-D973930050C1}" presName="sibSpaceTwo" presStyleCnt="0"/>
      <dgm:spPr/>
    </dgm:pt>
    <dgm:pt modelId="{9CBBD167-0CBE-4AEB-9811-AD7812972CF3}" type="pres">
      <dgm:prSet presAssocID="{A7AD2690-8FDD-465C-9DBB-D69524194D26}" presName="vertTwo" presStyleCnt="0"/>
      <dgm:spPr/>
    </dgm:pt>
    <dgm:pt modelId="{3BE23158-4DCA-4065-9D86-DFD6F32CC495}" type="pres">
      <dgm:prSet presAssocID="{A7AD2690-8FDD-465C-9DBB-D69524194D26}" presName="txTwo" presStyleLbl="node2" presStyleIdx="3" presStyleCnt="7">
        <dgm:presLayoutVars>
          <dgm:chPref val="3"/>
        </dgm:presLayoutVars>
      </dgm:prSet>
      <dgm:spPr/>
    </dgm:pt>
    <dgm:pt modelId="{229E5202-CCEE-4F95-9A63-D8F2B343B02A}" type="pres">
      <dgm:prSet presAssocID="{A7AD2690-8FDD-465C-9DBB-D69524194D26}" presName="parTransTwo" presStyleCnt="0"/>
      <dgm:spPr/>
    </dgm:pt>
    <dgm:pt modelId="{E94003FD-B5CF-4450-81F6-31AC26B30001}" type="pres">
      <dgm:prSet presAssocID="{A7AD2690-8FDD-465C-9DBB-D69524194D26}" presName="horzTwo" presStyleCnt="0"/>
      <dgm:spPr/>
    </dgm:pt>
    <dgm:pt modelId="{D8F3C893-BA51-40AC-AD46-76B7481E895D}" type="pres">
      <dgm:prSet presAssocID="{5F2E2905-B922-45C1-9B05-9252D5F319BD}" presName="vertThree" presStyleCnt="0"/>
      <dgm:spPr/>
    </dgm:pt>
    <dgm:pt modelId="{60AE738C-D7EA-4644-9203-1439943E49E3}" type="pres">
      <dgm:prSet presAssocID="{5F2E2905-B922-45C1-9B05-9252D5F319BD}" presName="txThree" presStyleLbl="node3" presStyleIdx="5" presStyleCnt="9">
        <dgm:presLayoutVars>
          <dgm:chPref val="3"/>
        </dgm:presLayoutVars>
      </dgm:prSet>
      <dgm:spPr/>
    </dgm:pt>
    <dgm:pt modelId="{AB28736B-EC2E-49D8-8384-720A60975288}" type="pres">
      <dgm:prSet presAssocID="{5F2E2905-B922-45C1-9B05-9252D5F319BD}" presName="horzThree" presStyleCnt="0"/>
      <dgm:spPr/>
    </dgm:pt>
    <dgm:pt modelId="{1C8FC233-1307-4281-BDDE-A3DAB0969EA4}" type="pres">
      <dgm:prSet presAssocID="{43D7733D-1E32-4136-9AEC-8DA3D3ECB77F}" presName="sibSpaceTwo" presStyleCnt="0"/>
      <dgm:spPr/>
    </dgm:pt>
    <dgm:pt modelId="{7FE1BC76-D5FB-4DF3-818A-F16DFBBC3DE0}" type="pres">
      <dgm:prSet presAssocID="{2D6141C1-DC30-47FA-825D-EBB63DCF340B}" presName="vertTwo" presStyleCnt="0"/>
      <dgm:spPr/>
    </dgm:pt>
    <dgm:pt modelId="{29D98BE3-3859-476F-8C84-C5A91485D150}" type="pres">
      <dgm:prSet presAssocID="{2D6141C1-DC30-47FA-825D-EBB63DCF340B}" presName="txTwo" presStyleLbl="node2" presStyleIdx="4" presStyleCnt="7" custLinFactNeighborX="4209" custLinFactNeighborY="-1837">
        <dgm:presLayoutVars>
          <dgm:chPref val="3"/>
        </dgm:presLayoutVars>
      </dgm:prSet>
      <dgm:spPr/>
    </dgm:pt>
    <dgm:pt modelId="{5E5C863F-487D-4528-A3F5-DA32801B86BD}" type="pres">
      <dgm:prSet presAssocID="{2D6141C1-DC30-47FA-825D-EBB63DCF340B}" presName="parTransTwo" presStyleCnt="0"/>
      <dgm:spPr/>
    </dgm:pt>
    <dgm:pt modelId="{2315855F-23CB-4EB2-AFD4-CE44ED22851C}" type="pres">
      <dgm:prSet presAssocID="{2D6141C1-DC30-47FA-825D-EBB63DCF340B}" presName="horzTwo" presStyleCnt="0"/>
      <dgm:spPr/>
    </dgm:pt>
    <dgm:pt modelId="{0EC6CF93-0775-4A02-8A1D-EF9C48A47423}" type="pres">
      <dgm:prSet presAssocID="{015C6EEC-9625-42B4-98D7-110A0B58ABF1}" presName="vertThree" presStyleCnt="0"/>
      <dgm:spPr/>
    </dgm:pt>
    <dgm:pt modelId="{31D0CC1C-3C60-44BB-987F-ABC70A16AF29}" type="pres">
      <dgm:prSet presAssocID="{015C6EEC-9625-42B4-98D7-110A0B58ABF1}" presName="txThree" presStyleLbl="node3" presStyleIdx="6" presStyleCnt="9">
        <dgm:presLayoutVars>
          <dgm:chPref val="3"/>
        </dgm:presLayoutVars>
      </dgm:prSet>
      <dgm:spPr/>
    </dgm:pt>
    <dgm:pt modelId="{7FF159BA-9BBA-406E-B6DB-3A39054CE610}" type="pres">
      <dgm:prSet presAssocID="{015C6EEC-9625-42B4-98D7-110A0B58ABF1}" presName="horzThree" presStyleCnt="0"/>
      <dgm:spPr/>
    </dgm:pt>
    <dgm:pt modelId="{9CB7CB53-805C-4767-80FA-99A5DCC76F68}" type="pres">
      <dgm:prSet presAssocID="{D6701304-DFF5-4402-BA10-70C5A8D39DF8}" presName="sibSpaceOne" presStyleCnt="0"/>
      <dgm:spPr/>
    </dgm:pt>
    <dgm:pt modelId="{19E3AD7E-817E-4625-8BF4-1A2CE7BB34B6}" type="pres">
      <dgm:prSet presAssocID="{ECA4BA73-F41E-418A-9778-5D98E45AB1BF}" presName="vertOne" presStyleCnt="0"/>
      <dgm:spPr/>
    </dgm:pt>
    <dgm:pt modelId="{F7FD2399-F9E4-45CA-88F6-DE2C89E87755}" type="pres">
      <dgm:prSet presAssocID="{ECA4BA73-F41E-418A-9778-5D98E45AB1BF}" presName="txOne" presStyleLbl="node0" presStyleIdx="1" presStyleCnt="2">
        <dgm:presLayoutVars>
          <dgm:chPref val="3"/>
        </dgm:presLayoutVars>
      </dgm:prSet>
      <dgm:spPr/>
    </dgm:pt>
    <dgm:pt modelId="{2DF76941-BE3C-4062-AE6D-FF4CAD670C25}" type="pres">
      <dgm:prSet presAssocID="{ECA4BA73-F41E-418A-9778-5D98E45AB1BF}" presName="parTransOne" presStyleCnt="0"/>
      <dgm:spPr/>
    </dgm:pt>
    <dgm:pt modelId="{2DE02CC9-B33F-44E2-A588-855CF3E7C6E1}" type="pres">
      <dgm:prSet presAssocID="{ECA4BA73-F41E-418A-9778-5D98E45AB1BF}" presName="horzOne" presStyleCnt="0"/>
      <dgm:spPr/>
    </dgm:pt>
    <dgm:pt modelId="{85407617-2BEA-4BA6-8C01-82BEFDB349B4}" type="pres">
      <dgm:prSet presAssocID="{1C19966E-66E8-4A6E-804B-84AD8BD6E138}" presName="vertTwo" presStyleCnt="0"/>
      <dgm:spPr/>
    </dgm:pt>
    <dgm:pt modelId="{A4CE5894-1699-43E7-994E-134D435EA679}" type="pres">
      <dgm:prSet presAssocID="{1C19966E-66E8-4A6E-804B-84AD8BD6E138}" presName="txTwo" presStyleLbl="node2" presStyleIdx="5" presStyleCnt="7">
        <dgm:presLayoutVars>
          <dgm:chPref val="3"/>
        </dgm:presLayoutVars>
      </dgm:prSet>
      <dgm:spPr/>
    </dgm:pt>
    <dgm:pt modelId="{B4B13C60-2CF5-453F-AA46-831F6A153323}" type="pres">
      <dgm:prSet presAssocID="{1C19966E-66E8-4A6E-804B-84AD8BD6E138}" presName="parTransTwo" presStyleCnt="0"/>
      <dgm:spPr/>
    </dgm:pt>
    <dgm:pt modelId="{EC992C26-8B88-425D-B869-14B65D619230}" type="pres">
      <dgm:prSet presAssocID="{1C19966E-66E8-4A6E-804B-84AD8BD6E138}" presName="horzTwo" presStyleCnt="0"/>
      <dgm:spPr/>
    </dgm:pt>
    <dgm:pt modelId="{6106A08E-A5F1-4AFF-949C-CF89644D3D15}" type="pres">
      <dgm:prSet presAssocID="{5F8986FE-6E7B-4E91-B78D-7C7DD68E646C}" presName="vertThree" presStyleCnt="0"/>
      <dgm:spPr/>
    </dgm:pt>
    <dgm:pt modelId="{8243FEFD-B154-4493-947E-8C365A60065B}" type="pres">
      <dgm:prSet presAssocID="{5F8986FE-6E7B-4E91-B78D-7C7DD68E646C}" presName="txThree" presStyleLbl="node3" presStyleIdx="7" presStyleCnt="9">
        <dgm:presLayoutVars>
          <dgm:chPref val="3"/>
        </dgm:presLayoutVars>
      </dgm:prSet>
      <dgm:spPr/>
    </dgm:pt>
    <dgm:pt modelId="{C8ED4637-3974-46B3-982E-134C91200FA1}" type="pres">
      <dgm:prSet presAssocID="{5F8986FE-6E7B-4E91-B78D-7C7DD68E646C}" presName="horzThree" presStyleCnt="0"/>
      <dgm:spPr/>
    </dgm:pt>
    <dgm:pt modelId="{D65BB31B-D7AC-4AA5-8271-49E95238A7E3}" type="pres">
      <dgm:prSet presAssocID="{8B680833-6FDC-4C05-BAE0-2475770BACD4}" presName="sibSpaceTwo" presStyleCnt="0"/>
      <dgm:spPr/>
    </dgm:pt>
    <dgm:pt modelId="{E3E054EA-2209-47A1-8B64-69DA30888EB8}" type="pres">
      <dgm:prSet presAssocID="{20B0128D-9D33-45BD-9BD2-70586758DA75}" presName="vertTwo" presStyleCnt="0"/>
      <dgm:spPr/>
    </dgm:pt>
    <dgm:pt modelId="{E2DD6716-8900-4821-B12C-3B64BA14ECFA}" type="pres">
      <dgm:prSet presAssocID="{20B0128D-9D33-45BD-9BD2-70586758DA75}" presName="txTwo" presStyleLbl="node2" presStyleIdx="6" presStyleCnt="7">
        <dgm:presLayoutVars>
          <dgm:chPref val="3"/>
        </dgm:presLayoutVars>
      </dgm:prSet>
      <dgm:spPr/>
    </dgm:pt>
    <dgm:pt modelId="{D40870F7-259F-4C3C-AC5F-42937CC2CC47}" type="pres">
      <dgm:prSet presAssocID="{20B0128D-9D33-45BD-9BD2-70586758DA75}" presName="parTransTwo" presStyleCnt="0"/>
      <dgm:spPr/>
    </dgm:pt>
    <dgm:pt modelId="{875575EA-F37D-4FE4-ADB5-15C62E8F662D}" type="pres">
      <dgm:prSet presAssocID="{20B0128D-9D33-45BD-9BD2-70586758DA75}" presName="horzTwo" presStyleCnt="0"/>
      <dgm:spPr/>
    </dgm:pt>
    <dgm:pt modelId="{EC4CE4BC-261B-4B21-B436-22E1D3FDAE40}" type="pres">
      <dgm:prSet presAssocID="{C808A185-4E26-41C2-8A6B-85D788525780}" presName="vertThree" presStyleCnt="0"/>
      <dgm:spPr/>
    </dgm:pt>
    <dgm:pt modelId="{5D9CFAC7-9B95-4D77-B30B-3D6A54FDE2CA}" type="pres">
      <dgm:prSet presAssocID="{C808A185-4E26-41C2-8A6B-85D788525780}" presName="txThree" presStyleLbl="node3" presStyleIdx="8" presStyleCnt="9">
        <dgm:presLayoutVars>
          <dgm:chPref val="3"/>
        </dgm:presLayoutVars>
      </dgm:prSet>
      <dgm:spPr/>
    </dgm:pt>
    <dgm:pt modelId="{8C6E23B4-5AAD-410F-8438-20DB03265C0A}" type="pres">
      <dgm:prSet presAssocID="{C808A185-4E26-41C2-8A6B-85D788525780}" presName="horzThree" presStyleCnt="0"/>
      <dgm:spPr/>
    </dgm:pt>
  </dgm:ptLst>
  <dgm:cxnLst>
    <dgm:cxn modelId="{124D4C09-5DF3-434C-87C5-C7D6BE63FADF}" type="presOf" srcId="{ECA4BA73-F41E-418A-9778-5D98E45AB1BF}" destId="{F7FD2399-F9E4-45CA-88F6-DE2C89E87755}" srcOrd="0" destOrd="0" presId="urn:microsoft.com/office/officeart/2005/8/layout/hierarchy4"/>
    <dgm:cxn modelId="{836F1C0B-932C-4882-8775-BB52D44B2E2C}" type="presOf" srcId="{32345F70-A457-4500-8183-5C4CB039F2B8}" destId="{CB22D24B-1F1D-4F09-A86A-CC70ADA307E6}" srcOrd="0" destOrd="0" presId="urn:microsoft.com/office/officeart/2005/8/layout/hierarchy4"/>
    <dgm:cxn modelId="{CCDB7F0C-AB48-4F9D-83CA-EB04A0112003}" srcId="{31939C55-0504-4230-9E09-DA4D0216BDBD}" destId="{02C4DB54-206B-40AE-BE6C-48DEA86D87D8}" srcOrd="1" destOrd="0" parTransId="{47189A78-8468-402C-8405-159832004F6E}" sibTransId="{DD59808E-4F79-4C20-B550-ACFB52B7ACBC}"/>
    <dgm:cxn modelId="{00DEE814-4D0E-4D89-B019-BA91FD8144ED}" srcId="{32345F70-A457-4500-8183-5C4CB039F2B8}" destId="{2BBF71F2-DBEA-4EE2-A5A3-C6DED5B422C8}" srcOrd="2" destOrd="0" parTransId="{62511F83-C5AD-48D2-8AE7-B41AA7813837}" sibTransId="{AFC4172C-9668-467C-9F5A-3481F8DF7E9B}"/>
    <dgm:cxn modelId="{EB871017-EFCB-4880-9D8C-D549908994AB}" type="presOf" srcId="{F5764B86-BEDC-4FC2-9887-955B49ECDE4D}" destId="{16DC79EB-3E8D-4457-9474-4327DABEA60F}" srcOrd="0" destOrd="0" presId="urn:microsoft.com/office/officeart/2005/8/layout/hierarchy4"/>
    <dgm:cxn modelId="{D46F2F23-833F-484C-9CEE-4522910BFA7F}" type="presOf" srcId="{02C4DB54-206B-40AE-BE6C-48DEA86D87D8}" destId="{BE101695-0573-4181-93EF-46EEF30C9604}" srcOrd="0" destOrd="0" presId="urn:microsoft.com/office/officeart/2005/8/layout/hierarchy4"/>
    <dgm:cxn modelId="{3C343723-AAAC-40F0-AA15-B50F909E9D10}" type="presOf" srcId="{5F8986FE-6E7B-4E91-B78D-7C7DD68E646C}" destId="{8243FEFD-B154-4493-947E-8C365A60065B}" srcOrd="0" destOrd="0" presId="urn:microsoft.com/office/officeart/2005/8/layout/hierarchy4"/>
    <dgm:cxn modelId="{57BEA527-1411-478B-BAA9-A79212687F80}" srcId="{C34DC08B-F6ED-45C0-BC70-E1C3E888461A}" destId="{31939C55-0504-4230-9E09-DA4D0216BDBD}" srcOrd="0" destOrd="0" parTransId="{5129AD6F-3D66-4C16-B0B1-0BC8EC9B8616}" sibTransId="{D6701304-DFF5-4402-BA10-70C5A8D39DF8}"/>
    <dgm:cxn modelId="{5AF3972D-F7A1-488C-ADD5-58F37B0B9D3D}" type="presOf" srcId="{2D6141C1-DC30-47FA-825D-EBB63DCF340B}" destId="{29D98BE3-3859-476F-8C84-C5A91485D150}" srcOrd="0" destOrd="0" presId="urn:microsoft.com/office/officeart/2005/8/layout/hierarchy4"/>
    <dgm:cxn modelId="{0994D12F-11E3-42A9-8983-3BF2C29D5832}" srcId="{20B0128D-9D33-45BD-9BD2-70586758DA75}" destId="{C808A185-4E26-41C2-8A6B-85D788525780}" srcOrd="0" destOrd="0" parTransId="{7D7BA553-EDB1-4AF7-97DC-FF81935E0634}" sibTransId="{7C6B97D0-0069-491A-A50E-1F483F97BA08}"/>
    <dgm:cxn modelId="{5622D835-DA3F-4BE9-87FC-B77101DEE29B}" type="presOf" srcId="{1E2E47D1-49D9-4458-B9AD-4C9D1442356E}" destId="{054447F5-649F-4F42-8B4C-6DD8E91EF801}" srcOrd="0" destOrd="0" presId="urn:microsoft.com/office/officeart/2005/8/layout/hierarchy4"/>
    <dgm:cxn modelId="{9C92EA3A-9FA4-4B73-BEFA-05309DF003CF}" srcId="{32345F70-A457-4500-8183-5C4CB039F2B8}" destId="{1E2E47D1-49D9-4458-B9AD-4C9D1442356E}" srcOrd="0" destOrd="0" parTransId="{6683D4AA-5522-412C-AA52-24B185D79961}" sibTransId="{E16336CD-3F8B-4FEB-BE2C-BAC19ED5EF04}"/>
    <dgm:cxn modelId="{15947447-DB64-41D9-8226-F8AC4C92153B}" type="presOf" srcId="{2BBF71F2-DBEA-4EE2-A5A3-C6DED5B422C8}" destId="{57B93BA9-3A98-42E4-BF23-90B538F614CA}" srcOrd="0" destOrd="0" presId="urn:microsoft.com/office/officeart/2005/8/layout/hierarchy4"/>
    <dgm:cxn modelId="{498E0C52-9211-47C9-93E3-4E6211BD56F7}" type="presOf" srcId="{C808A185-4E26-41C2-8A6B-85D788525780}" destId="{5D9CFAC7-9B95-4D77-B30B-3D6A54FDE2CA}" srcOrd="0" destOrd="0" presId="urn:microsoft.com/office/officeart/2005/8/layout/hierarchy4"/>
    <dgm:cxn modelId="{01854555-4E81-410A-A7CD-8B0EFBA156CE}" srcId="{2D6141C1-DC30-47FA-825D-EBB63DCF340B}" destId="{015C6EEC-9625-42B4-98D7-110A0B58ABF1}" srcOrd="0" destOrd="0" parTransId="{8FCA054B-B596-4E34-B66F-214A7FBC3151}" sibTransId="{06AD20B9-ED0C-4290-97D4-570967895728}"/>
    <dgm:cxn modelId="{4BA81E5C-C17A-442C-8F26-CE588049E4F9}" srcId="{ECA4BA73-F41E-418A-9778-5D98E45AB1BF}" destId="{20B0128D-9D33-45BD-9BD2-70586758DA75}" srcOrd="1" destOrd="0" parTransId="{6A239CE9-8EC3-4E78-8757-38D3CE8FB422}" sibTransId="{AFA9F502-609D-45BE-A4A9-2484080EE68B}"/>
    <dgm:cxn modelId="{09052769-2FE6-4966-A83C-D4A10FDB5614}" srcId="{C34DC08B-F6ED-45C0-BC70-E1C3E888461A}" destId="{ECA4BA73-F41E-418A-9778-5D98E45AB1BF}" srcOrd="1" destOrd="0" parTransId="{91B27297-E747-4334-99BE-8ADA14A0FA3A}" sibTransId="{F455AD45-A11C-4E8A-B3B6-B0CB07572F01}"/>
    <dgm:cxn modelId="{78293977-391D-44C9-B6A9-59A7677731A9}" type="presOf" srcId="{015C6EEC-9625-42B4-98D7-110A0B58ABF1}" destId="{31D0CC1C-3C60-44BB-987F-ABC70A16AF29}" srcOrd="0" destOrd="0" presId="urn:microsoft.com/office/officeart/2005/8/layout/hierarchy4"/>
    <dgm:cxn modelId="{11F19377-E4BD-4A37-9A09-9E04DABC1E27}" type="presOf" srcId="{33213103-E843-48AF-8A0C-A28D3C054DA5}" destId="{2F477659-DCE8-449F-95AD-FD94E416BC65}" srcOrd="0" destOrd="0" presId="urn:microsoft.com/office/officeart/2005/8/layout/hierarchy4"/>
    <dgm:cxn modelId="{E309477F-998E-45B6-BEB0-29AD86AE5DE1}" type="presOf" srcId="{5F2E2905-B922-45C1-9B05-9252D5F319BD}" destId="{60AE738C-D7EA-4644-9203-1439943E49E3}" srcOrd="0" destOrd="0" presId="urn:microsoft.com/office/officeart/2005/8/layout/hierarchy4"/>
    <dgm:cxn modelId="{321EBD91-87F9-43AB-9533-F54F58762AF6}" srcId="{31939C55-0504-4230-9E09-DA4D0216BDBD}" destId="{2D6141C1-DC30-47FA-825D-EBB63DCF340B}" srcOrd="4" destOrd="0" parTransId="{D2AEFD04-3D14-40E9-819A-07F40A90FCF9}" sibTransId="{33086B22-A8EF-44A7-AE8C-47BB25C59A20}"/>
    <dgm:cxn modelId="{46D14A94-0E45-423D-AF7A-1ED813B09B2B}" srcId="{31939C55-0504-4230-9E09-DA4D0216BDBD}" destId="{32345F70-A457-4500-8183-5C4CB039F2B8}" srcOrd="0" destOrd="0" parTransId="{F327EDDC-EAAD-452A-9920-DC092BC0CC23}" sibTransId="{4EF8B5C2-AB8B-45C9-BF25-CEEB327EF551}"/>
    <dgm:cxn modelId="{A8AB2E9B-54B0-49E3-B2EE-B908264061CF}" type="presOf" srcId="{1C19966E-66E8-4A6E-804B-84AD8BD6E138}" destId="{A4CE5894-1699-43E7-994E-134D435EA679}" srcOrd="0" destOrd="0" presId="urn:microsoft.com/office/officeart/2005/8/layout/hierarchy4"/>
    <dgm:cxn modelId="{BE40B59B-7BD8-459B-B113-F91B35919B78}" type="presOf" srcId="{D835429F-951B-4350-A6FB-2D8FFFDA1201}" destId="{0C52ABB2-C246-4552-A826-BF4765194FD7}" srcOrd="0" destOrd="0" presId="urn:microsoft.com/office/officeart/2005/8/layout/hierarchy4"/>
    <dgm:cxn modelId="{536E9EB2-5AD6-46C0-AEBE-29F85C12EEF1}" type="presOf" srcId="{31939C55-0504-4230-9E09-DA4D0216BDBD}" destId="{84E79E2B-6C6D-405C-848C-82DA0EF866D6}" srcOrd="0" destOrd="0" presId="urn:microsoft.com/office/officeart/2005/8/layout/hierarchy4"/>
    <dgm:cxn modelId="{C41289BC-0EA6-4380-8DAB-B08FC252DD04}" srcId="{A7AD2690-8FDD-465C-9DBB-D69524194D26}" destId="{5F2E2905-B922-45C1-9B05-9252D5F319BD}" srcOrd="0" destOrd="0" parTransId="{134E0EB0-B40C-4778-9AFF-458BF4468375}" sibTransId="{08998214-4AC5-49B4-B9F0-CD781D857500}"/>
    <dgm:cxn modelId="{041DEEBC-BD34-4075-9409-307DFF3E862A}" srcId="{31939C55-0504-4230-9E09-DA4D0216BDBD}" destId="{D835429F-951B-4350-A6FB-2D8FFFDA1201}" srcOrd="2" destOrd="0" parTransId="{1EC31717-B47E-4587-9892-29F3C98F93D4}" sibTransId="{F79FC36C-D056-4680-8807-D973930050C1}"/>
    <dgm:cxn modelId="{6EDFAEC4-1ED7-48C5-B59B-0102472E0AD4}" srcId="{ECA4BA73-F41E-418A-9778-5D98E45AB1BF}" destId="{1C19966E-66E8-4A6E-804B-84AD8BD6E138}" srcOrd="0" destOrd="0" parTransId="{0611AE26-B4C3-4A5C-9BC4-BE1C86B4ADD2}" sibTransId="{8B680833-6FDC-4C05-BAE0-2475770BACD4}"/>
    <dgm:cxn modelId="{A200A6D9-8F66-4C6A-AF4B-B121ED145D1F}" type="presOf" srcId="{B2792016-7D86-4CFC-9E40-F30D9E411F63}" destId="{8BCE19B1-54BF-4BF5-B766-E127923C4AA5}" srcOrd="0" destOrd="0" presId="urn:microsoft.com/office/officeart/2005/8/layout/hierarchy4"/>
    <dgm:cxn modelId="{3B5F7EDA-ED2C-4B03-9247-D3545D215A5C}" srcId="{D835429F-951B-4350-A6FB-2D8FFFDA1201}" destId="{F5764B86-BEDC-4FC2-9887-955B49ECDE4D}" srcOrd="0" destOrd="0" parTransId="{E37920E7-12F5-4C00-9C56-A02B03FDF767}" sibTransId="{25E4E6A3-8378-4E93-95D2-03274E4249CE}"/>
    <dgm:cxn modelId="{6D599AE3-BE07-4499-9EA3-CF9B8C0A4376}" type="presOf" srcId="{C34DC08B-F6ED-45C0-BC70-E1C3E888461A}" destId="{640C49C1-4583-440C-A769-5593503CF1F2}" srcOrd="0" destOrd="0" presId="urn:microsoft.com/office/officeart/2005/8/layout/hierarchy4"/>
    <dgm:cxn modelId="{BD2D4CE8-2160-408A-A5E0-9E9B6DEE0ADE}" srcId="{1C19966E-66E8-4A6E-804B-84AD8BD6E138}" destId="{5F8986FE-6E7B-4E91-B78D-7C7DD68E646C}" srcOrd="0" destOrd="0" parTransId="{BAC0E7EA-DF97-44F0-BA19-4EEB2428FB0C}" sibTransId="{66EF160B-1BE7-4EC6-90EA-D76275A70E5E}"/>
    <dgm:cxn modelId="{297BDCEF-E6CB-4CA9-A967-DF30693DD1C0}" type="presOf" srcId="{20B0128D-9D33-45BD-9BD2-70586758DA75}" destId="{E2DD6716-8900-4821-B12C-3B64BA14ECFA}" srcOrd="0" destOrd="0" presId="urn:microsoft.com/office/officeart/2005/8/layout/hierarchy4"/>
    <dgm:cxn modelId="{6104CBF3-8BDB-4E09-B965-6414F1C585BC}" srcId="{31939C55-0504-4230-9E09-DA4D0216BDBD}" destId="{A7AD2690-8FDD-465C-9DBB-D69524194D26}" srcOrd="3" destOrd="0" parTransId="{63E1992F-63FA-422F-8C1D-18B1089DD2A5}" sibTransId="{43D7733D-1E32-4136-9AEC-8DA3D3ECB77F}"/>
    <dgm:cxn modelId="{643178F7-BF4D-4040-82C3-A056B237C640}" srcId="{32345F70-A457-4500-8183-5C4CB039F2B8}" destId="{B2792016-7D86-4CFC-9E40-F30D9E411F63}" srcOrd="1" destOrd="0" parTransId="{FC6768FE-5A18-4B06-AA8B-CACED369C548}" sibTransId="{8674CAC2-C447-4D8C-AFE2-94F8EFD301E3}"/>
    <dgm:cxn modelId="{6FFA99F9-BBC8-496C-BAD2-05528D6E531C}" type="presOf" srcId="{A7AD2690-8FDD-465C-9DBB-D69524194D26}" destId="{3BE23158-4DCA-4065-9D86-DFD6F32CC495}" srcOrd="0" destOrd="0" presId="urn:microsoft.com/office/officeart/2005/8/layout/hierarchy4"/>
    <dgm:cxn modelId="{099080FD-2CCE-4CB6-A18E-D17B49057957}" srcId="{02C4DB54-206B-40AE-BE6C-48DEA86D87D8}" destId="{33213103-E843-48AF-8A0C-A28D3C054DA5}" srcOrd="0" destOrd="0" parTransId="{2552F72B-AB89-45F8-8E0E-8741C1E7FEC5}" sibTransId="{E64F94D8-0529-4BD0-AA48-6EEE05041C9F}"/>
    <dgm:cxn modelId="{272486F8-7A7D-499D-BE0E-20A7F7C93ECE}" type="presParOf" srcId="{640C49C1-4583-440C-A769-5593503CF1F2}" destId="{B91B1D66-8FA9-42DC-BB71-19A18FA8DD7A}" srcOrd="0" destOrd="0" presId="urn:microsoft.com/office/officeart/2005/8/layout/hierarchy4"/>
    <dgm:cxn modelId="{3B6FC5EC-88AB-4338-AF9F-87040F366083}" type="presParOf" srcId="{B91B1D66-8FA9-42DC-BB71-19A18FA8DD7A}" destId="{84E79E2B-6C6D-405C-848C-82DA0EF866D6}" srcOrd="0" destOrd="0" presId="urn:microsoft.com/office/officeart/2005/8/layout/hierarchy4"/>
    <dgm:cxn modelId="{988E2020-83EF-43E4-85AA-BD33F835105B}" type="presParOf" srcId="{B91B1D66-8FA9-42DC-BB71-19A18FA8DD7A}" destId="{60D02A6C-D2B2-40FE-A025-8538D336E1FA}" srcOrd="1" destOrd="0" presId="urn:microsoft.com/office/officeart/2005/8/layout/hierarchy4"/>
    <dgm:cxn modelId="{0BADE6C3-D993-4574-B60E-C012FAB33240}" type="presParOf" srcId="{B91B1D66-8FA9-42DC-BB71-19A18FA8DD7A}" destId="{C261BAF9-267D-4DA0-9D72-A6E54AD2B954}" srcOrd="2" destOrd="0" presId="urn:microsoft.com/office/officeart/2005/8/layout/hierarchy4"/>
    <dgm:cxn modelId="{61EEAFE6-E2D5-4B7F-BD72-C1E7A57CAFD5}" type="presParOf" srcId="{C261BAF9-267D-4DA0-9D72-A6E54AD2B954}" destId="{5C5831FD-3E2E-4057-B48A-1503EF63647E}" srcOrd="0" destOrd="0" presId="urn:microsoft.com/office/officeart/2005/8/layout/hierarchy4"/>
    <dgm:cxn modelId="{92302B71-B1F1-48CC-BB4A-29044523E9F2}" type="presParOf" srcId="{5C5831FD-3E2E-4057-B48A-1503EF63647E}" destId="{CB22D24B-1F1D-4F09-A86A-CC70ADA307E6}" srcOrd="0" destOrd="0" presId="urn:microsoft.com/office/officeart/2005/8/layout/hierarchy4"/>
    <dgm:cxn modelId="{CEE838C8-CFB4-410E-BFFE-082F2C650B1F}" type="presParOf" srcId="{5C5831FD-3E2E-4057-B48A-1503EF63647E}" destId="{629E911E-3786-4D1F-A0BA-D47A0833D44E}" srcOrd="1" destOrd="0" presId="urn:microsoft.com/office/officeart/2005/8/layout/hierarchy4"/>
    <dgm:cxn modelId="{AA97496A-B137-4FD6-B0D5-C55882933A70}" type="presParOf" srcId="{5C5831FD-3E2E-4057-B48A-1503EF63647E}" destId="{0E51D3D7-D693-45F4-A97C-F6D93F21D1C5}" srcOrd="2" destOrd="0" presId="urn:microsoft.com/office/officeart/2005/8/layout/hierarchy4"/>
    <dgm:cxn modelId="{DC4894AC-5B5A-473A-83C4-8531ECE7BDB7}" type="presParOf" srcId="{0E51D3D7-D693-45F4-A97C-F6D93F21D1C5}" destId="{49611445-AA52-4F34-B02D-B3C0084F4A38}" srcOrd="0" destOrd="0" presId="urn:microsoft.com/office/officeart/2005/8/layout/hierarchy4"/>
    <dgm:cxn modelId="{03C60CEF-933A-4A08-A8A8-7B07147CB75A}" type="presParOf" srcId="{49611445-AA52-4F34-B02D-B3C0084F4A38}" destId="{054447F5-649F-4F42-8B4C-6DD8E91EF801}" srcOrd="0" destOrd="0" presId="urn:microsoft.com/office/officeart/2005/8/layout/hierarchy4"/>
    <dgm:cxn modelId="{30DF1F3C-31B7-42A6-87A3-C34DE23A4181}" type="presParOf" srcId="{49611445-AA52-4F34-B02D-B3C0084F4A38}" destId="{3E261DC0-CA29-4E71-A5CF-DB2FABA27A13}" srcOrd="1" destOrd="0" presId="urn:microsoft.com/office/officeart/2005/8/layout/hierarchy4"/>
    <dgm:cxn modelId="{5DFD5E14-EF04-4A11-887A-8B72D1849B5B}" type="presParOf" srcId="{0E51D3D7-D693-45F4-A97C-F6D93F21D1C5}" destId="{92394551-481D-4DA6-867E-294C70DA0503}" srcOrd="1" destOrd="0" presId="urn:microsoft.com/office/officeart/2005/8/layout/hierarchy4"/>
    <dgm:cxn modelId="{5865D77C-5189-48DD-B129-6E5B5E4CB180}" type="presParOf" srcId="{0E51D3D7-D693-45F4-A97C-F6D93F21D1C5}" destId="{02F9989B-16FF-4F54-8657-AB8E014F612A}" srcOrd="2" destOrd="0" presId="urn:microsoft.com/office/officeart/2005/8/layout/hierarchy4"/>
    <dgm:cxn modelId="{01AE65A2-BA79-4584-A1B4-F138A74F8D6E}" type="presParOf" srcId="{02F9989B-16FF-4F54-8657-AB8E014F612A}" destId="{8BCE19B1-54BF-4BF5-B766-E127923C4AA5}" srcOrd="0" destOrd="0" presId="urn:microsoft.com/office/officeart/2005/8/layout/hierarchy4"/>
    <dgm:cxn modelId="{F633889B-395C-41D8-8BA8-8DDF88D6F0CF}" type="presParOf" srcId="{02F9989B-16FF-4F54-8657-AB8E014F612A}" destId="{98236D5A-BF58-475E-AF0F-F77AA16F2399}" srcOrd="1" destOrd="0" presId="urn:microsoft.com/office/officeart/2005/8/layout/hierarchy4"/>
    <dgm:cxn modelId="{E8C21F60-872A-4BF8-86E4-6A053ADD1C2E}" type="presParOf" srcId="{0E51D3D7-D693-45F4-A97C-F6D93F21D1C5}" destId="{795BF00C-7A85-4087-8004-A62D2DF2FD57}" srcOrd="3" destOrd="0" presId="urn:microsoft.com/office/officeart/2005/8/layout/hierarchy4"/>
    <dgm:cxn modelId="{1D2041D8-B452-4A37-A34B-BECA0491E8F1}" type="presParOf" srcId="{0E51D3D7-D693-45F4-A97C-F6D93F21D1C5}" destId="{2B5BD7D1-833A-4EA3-8228-B7E64E16E4E4}" srcOrd="4" destOrd="0" presId="urn:microsoft.com/office/officeart/2005/8/layout/hierarchy4"/>
    <dgm:cxn modelId="{8CD41D77-CE84-4A32-8EEB-87132977D8F7}" type="presParOf" srcId="{2B5BD7D1-833A-4EA3-8228-B7E64E16E4E4}" destId="{57B93BA9-3A98-42E4-BF23-90B538F614CA}" srcOrd="0" destOrd="0" presId="urn:microsoft.com/office/officeart/2005/8/layout/hierarchy4"/>
    <dgm:cxn modelId="{39AAEEBD-A433-4542-AACA-8BAFEA5F207D}" type="presParOf" srcId="{2B5BD7D1-833A-4EA3-8228-B7E64E16E4E4}" destId="{05DE9567-4984-4B77-9D49-BEEFF6F1B67F}" srcOrd="1" destOrd="0" presId="urn:microsoft.com/office/officeart/2005/8/layout/hierarchy4"/>
    <dgm:cxn modelId="{EE44E28C-B6AD-4575-B807-48560EA14ADE}" type="presParOf" srcId="{C261BAF9-267D-4DA0-9D72-A6E54AD2B954}" destId="{AA07F3EE-EF28-483E-BF96-AD3F4E42FEE8}" srcOrd="1" destOrd="0" presId="urn:microsoft.com/office/officeart/2005/8/layout/hierarchy4"/>
    <dgm:cxn modelId="{53C3C3FF-2484-4864-A127-D70BFF19F38D}" type="presParOf" srcId="{C261BAF9-267D-4DA0-9D72-A6E54AD2B954}" destId="{BD43C0C0-8E1F-4CB0-98B0-2AE8DB66D39F}" srcOrd="2" destOrd="0" presId="urn:microsoft.com/office/officeart/2005/8/layout/hierarchy4"/>
    <dgm:cxn modelId="{A75D9540-AE1E-408D-A12B-7672F7225B31}" type="presParOf" srcId="{BD43C0C0-8E1F-4CB0-98B0-2AE8DB66D39F}" destId="{BE101695-0573-4181-93EF-46EEF30C9604}" srcOrd="0" destOrd="0" presId="urn:microsoft.com/office/officeart/2005/8/layout/hierarchy4"/>
    <dgm:cxn modelId="{3E1A34A5-ED86-4CDD-A103-713860ED3EC6}" type="presParOf" srcId="{BD43C0C0-8E1F-4CB0-98B0-2AE8DB66D39F}" destId="{BB76E0CF-0FB9-4322-B4CD-14569029314D}" srcOrd="1" destOrd="0" presId="urn:microsoft.com/office/officeart/2005/8/layout/hierarchy4"/>
    <dgm:cxn modelId="{E5D1633A-9E5E-4C8B-94B2-4622E75A43F9}" type="presParOf" srcId="{BD43C0C0-8E1F-4CB0-98B0-2AE8DB66D39F}" destId="{FC966F68-4375-4EE3-8A55-B30CCADB7E75}" srcOrd="2" destOrd="0" presId="urn:microsoft.com/office/officeart/2005/8/layout/hierarchy4"/>
    <dgm:cxn modelId="{74351331-C7B9-4A74-9A8E-5F024008CF0E}" type="presParOf" srcId="{FC966F68-4375-4EE3-8A55-B30CCADB7E75}" destId="{BDF307F7-7579-4FA0-BC97-0AF91D891C72}" srcOrd="0" destOrd="0" presId="urn:microsoft.com/office/officeart/2005/8/layout/hierarchy4"/>
    <dgm:cxn modelId="{4E7CEC75-3A31-4EFE-A05C-4BD0A45D68BC}" type="presParOf" srcId="{BDF307F7-7579-4FA0-BC97-0AF91D891C72}" destId="{2F477659-DCE8-449F-95AD-FD94E416BC65}" srcOrd="0" destOrd="0" presId="urn:microsoft.com/office/officeart/2005/8/layout/hierarchy4"/>
    <dgm:cxn modelId="{A403DA37-3803-4237-9895-CFE418FA7B40}" type="presParOf" srcId="{BDF307F7-7579-4FA0-BC97-0AF91D891C72}" destId="{E24F375D-0ED5-46DD-A10C-235F5A1B4269}" srcOrd="1" destOrd="0" presId="urn:microsoft.com/office/officeart/2005/8/layout/hierarchy4"/>
    <dgm:cxn modelId="{D460AE2D-409C-4CD8-817F-A4A7BDDA20CA}" type="presParOf" srcId="{C261BAF9-267D-4DA0-9D72-A6E54AD2B954}" destId="{14F1E1D7-AC97-464F-85F8-3BEA76CB5282}" srcOrd="3" destOrd="0" presId="urn:microsoft.com/office/officeart/2005/8/layout/hierarchy4"/>
    <dgm:cxn modelId="{951AB41B-8670-4F4D-A42E-FBF541ABBBF5}" type="presParOf" srcId="{C261BAF9-267D-4DA0-9D72-A6E54AD2B954}" destId="{3D5A1B05-653B-41C5-854B-B2604148BF4E}" srcOrd="4" destOrd="0" presId="urn:microsoft.com/office/officeart/2005/8/layout/hierarchy4"/>
    <dgm:cxn modelId="{085E35F7-41A2-448C-B876-411E674040DE}" type="presParOf" srcId="{3D5A1B05-653B-41C5-854B-B2604148BF4E}" destId="{0C52ABB2-C246-4552-A826-BF4765194FD7}" srcOrd="0" destOrd="0" presId="urn:microsoft.com/office/officeart/2005/8/layout/hierarchy4"/>
    <dgm:cxn modelId="{04F37964-0A05-45B9-B368-F31832F5987A}" type="presParOf" srcId="{3D5A1B05-653B-41C5-854B-B2604148BF4E}" destId="{78EDBDD8-0229-42D0-9354-92AB76016B02}" srcOrd="1" destOrd="0" presId="urn:microsoft.com/office/officeart/2005/8/layout/hierarchy4"/>
    <dgm:cxn modelId="{D4243726-5631-43BC-A2D7-4E3CD8CDBF10}" type="presParOf" srcId="{3D5A1B05-653B-41C5-854B-B2604148BF4E}" destId="{C082CB25-3F88-4200-8ED2-F5C6A5ADC381}" srcOrd="2" destOrd="0" presId="urn:microsoft.com/office/officeart/2005/8/layout/hierarchy4"/>
    <dgm:cxn modelId="{4C756AD5-95C2-48CD-94E6-C631C4EE38DF}" type="presParOf" srcId="{C082CB25-3F88-4200-8ED2-F5C6A5ADC381}" destId="{D3BCFE59-F6DE-407D-9076-094448730F59}" srcOrd="0" destOrd="0" presId="urn:microsoft.com/office/officeart/2005/8/layout/hierarchy4"/>
    <dgm:cxn modelId="{8DAA1BBB-4F21-47F7-ADCD-F3EF46C57CC4}" type="presParOf" srcId="{D3BCFE59-F6DE-407D-9076-094448730F59}" destId="{16DC79EB-3E8D-4457-9474-4327DABEA60F}" srcOrd="0" destOrd="0" presId="urn:microsoft.com/office/officeart/2005/8/layout/hierarchy4"/>
    <dgm:cxn modelId="{E804D5C5-9BFC-47CB-A5FC-9A45AFB9B55B}" type="presParOf" srcId="{D3BCFE59-F6DE-407D-9076-094448730F59}" destId="{10035AEA-1618-49E0-B548-5B05AF2D1C20}" srcOrd="1" destOrd="0" presId="urn:microsoft.com/office/officeart/2005/8/layout/hierarchy4"/>
    <dgm:cxn modelId="{29444187-3231-42F0-9D30-EFA7CE152EC4}" type="presParOf" srcId="{C261BAF9-267D-4DA0-9D72-A6E54AD2B954}" destId="{2B7B3D1B-DA99-4D2B-84CA-5B2F40FA623B}" srcOrd="5" destOrd="0" presId="urn:microsoft.com/office/officeart/2005/8/layout/hierarchy4"/>
    <dgm:cxn modelId="{D6519654-D227-440D-BBCF-79EB227FCBD5}" type="presParOf" srcId="{C261BAF9-267D-4DA0-9D72-A6E54AD2B954}" destId="{9CBBD167-0CBE-4AEB-9811-AD7812972CF3}" srcOrd="6" destOrd="0" presId="urn:microsoft.com/office/officeart/2005/8/layout/hierarchy4"/>
    <dgm:cxn modelId="{366640A6-7D37-4781-9205-6D426E6351A8}" type="presParOf" srcId="{9CBBD167-0CBE-4AEB-9811-AD7812972CF3}" destId="{3BE23158-4DCA-4065-9D86-DFD6F32CC495}" srcOrd="0" destOrd="0" presId="urn:microsoft.com/office/officeart/2005/8/layout/hierarchy4"/>
    <dgm:cxn modelId="{57329988-654A-422F-9735-A7A63385EAAB}" type="presParOf" srcId="{9CBBD167-0CBE-4AEB-9811-AD7812972CF3}" destId="{229E5202-CCEE-4F95-9A63-D8F2B343B02A}" srcOrd="1" destOrd="0" presId="urn:microsoft.com/office/officeart/2005/8/layout/hierarchy4"/>
    <dgm:cxn modelId="{774E6B60-E89B-480F-B4D5-CE0FB3037936}" type="presParOf" srcId="{9CBBD167-0CBE-4AEB-9811-AD7812972CF3}" destId="{E94003FD-B5CF-4450-81F6-31AC26B30001}" srcOrd="2" destOrd="0" presId="urn:microsoft.com/office/officeart/2005/8/layout/hierarchy4"/>
    <dgm:cxn modelId="{97693BE9-08FB-4022-AD26-46C42DC65586}" type="presParOf" srcId="{E94003FD-B5CF-4450-81F6-31AC26B30001}" destId="{D8F3C893-BA51-40AC-AD46-76B7481E895D}" srcOrd="0" destOrd="0" presId="urn:microsoft.com/office/officeart/2005/8/layout/hierarchy4"/>
    <dgm:cxn modelId="{1207CC41-A93A-40D5-B346-74424D22BCD0}" type="presParOf" srcId="{D8F3C893-BA51-40AC-AD46-76B7481E895D}" destId="{60AE738C-D7EA-4644-9203-1439943E49E3}" srcOrd="0" destOrd="0" presId="urn:microsoft.com/office/officeart/2005/8/layout/hierarchy4"/>
    <dgm:cxn modelId="{AD2F8B34-5334-4563-9799-9D9515C4D7AB}" type="presParOf" srcId="{D8F3C893-BA51-40AC-AD46-76B7481E895D}" destId="{AB28736B-EC2E-49D8-8384-720A60975288}" srcOrd="1" destOrd="0" presId="urn:microsoft.com/office/officeart/2005/8/layout/hierarchy4"/>
    <dgm:cxn modelId="{85C04137-5617-4C0A-9FE9-82922D1AA67F}" type="presParOf" srcId="{C261BAF9-267D-4DA0-9D72-A6E54AD2B954}" destId="{1C8FC233-1307-4281-BDDE-A3DAB0969EA4}" srcOrd="7" destOrd="0" presId="urn:microsoft.com/office/officeart/2005/8/layout/hierarchy4"/>
    <dgm:cxn modelId="{219B8E9A-0033-4B1A-B336-3426FDA6CF31}" type="presParOf" srcId="{C261BAF9-267D-4DA0-9D72-A6E54AD2B954}" destId="{7FE1BC76-D5FB-4DF3-818A-F16DFBBC3DE0}" srcOrd="8" destOrd="0" presId="urn:microsoft.com/office/officeart/2005/8/layout/hierarchy4"/>
    <dgm:cxn modelId="{680A80CF-CAD3-40B3-BB8B-F3FA50DC1A1D}" type="presParOf" srcId="{7FE1BC76-D5FB-4DF3-818A-F16DFBBC3DE0}" destId="{29D98BE3-3859-476F-8C84-C5A91485D150}" srcOrd="0" destOrd="0" presId="urn:microsoft.com/office/officeart/2005/8/layout/hierarchy4"/>
    <dgm:cxn modelId="{B3FB4BF3-9B88-4A18-BDCB-6302672E8DDD}" type="presParOf" srcId="{7FE1BC76-D5FB-4DF3-818A-F16DFBBC3DE0}" destId="{5E5C863F-487D-4528-A3F5-DA32801B86BD}" srcOrd="1" destOrd="0" presId="urn:microsoft.com/office/officeart/2005/8/layout/hierarchy4"/>
    <dgm:cxn modelId="{B9678EE1-64A9-45A4-A044-08AB5B377A68}" type="presParOf" srcId="{7FE1BC76-D5FB-4DF3-818A-F16DFBBC3DE0}" destId="{2315855F-23CB-4EB2-AFD4-CE44ED22851C}" srcOrd="2" destOrd="0" presId="urn:microsoft.com/office/officeart/2005/8/layout/hierarchy4"/>
    <dgm:cxn modelId="{71BF93C4-246F-4F9E-94C3-8A6031C762EB}" type="presParOf" srcId="{2315855F-23CB-4EB2-AFD4-CE44ED22851C}" destId="{0EC6CF93-0775-4A02-8A1D-EF9C48A47423}" srcOrd="0" destOrd="0" presId="urn:microsoft.com/office/officeart/2005/8/layout/hierarchy4"/>
    <dgm:cxn modelId="{B6A42029-E941-4B83-82D4-06E87F7FEC74}" type="presParOf" srcId="{0EC6CF93-0775-4A02-8A1D-EF9C48A47423}" destId="{31D0CC1C-3C60-44BB-987F-ABC70A16AF29}" srcOrd="0" destOrd="0" presId="urn:microsoft.com/office/officeart/2005/8/layout/hierarchy4"/>
    <dgm:cxn modelId="{0A84B47E-4540-4551-9B1C-E87160C49C27}" type="presParOf" srcId="{0EC6CF93-0775-4A02-8A1D-EF9C48A47423}" destId="{7FF159BA-9BBA-406E-B6DB-3A39054CE610}" srcOrd="1" destOrd="0" presId="urn:microsoft.com/office/officeart/2005/8/layout/hierarchy4"/>
    <dgm:cxn modelId="{3AD8B121-CAFC-44B9-9A7B-C4D69A720D40}" type="presParOf" srcId="{640C49C1-4583-440C-A769-5593503CF1F2}" destId="{9CB7CB53-805C-4767-80FA-99A5DCC76F68}" srcOrd="1" destOrd="0" presId="urn:microsoft.com/office/officeart/2005/8/layout/hierarchy4"/>
    <dgm:cxn modelId="{8CAE7537-3419-406C-B3C9-026FB11EC61E}" type="presParOf" srcId="{640C49C1-4583-440C-A769-5593503CF1F2}" destId="{19E3AD7E-817E-4625-8BF4-1A2CE7BB34B6}" srcOrd="2" destOrd="0" presId="urn:microsoft.com/office/officeart/2005/8/layout/hierarchy4"/>
    <dgm:cxn modelId="{05F2E37E-717A-4FF4-96B3-890E5B6009EB}" type="presParOf" srcId="{19E3AD7E-817E-4625-8BF4-1A2CE7BB34B6}" destId="{F7FD2399-F9E4-45CA-88F6-DE2C89E87755}" srcOrd="0" destOrd="0" presId="urn:microsoft.com/office/officeart/2005/8/layout/hierarchy4"/>
    <dgm:cxn modelId="{2F0E3E7D-4E8A-497F-919D-ADF7096E4173}" type="presParOf" srcId="{19E3AD7E-817E-4625-8BF4-1A2CE7BB34B6}" destId="{2DF76941-BE3C-4062-AE6D-FF4CAD670C25}" srcOrd="1" destOrd="0" presId="urn:microsoft.com/office/officeart/2005/8/layout/hierarchy4"/>
    <dgm:cxn modelId="{96ABD0AE-6F39-4EC2-8ECC-BE2E59F7E67A}" type="presParOf" srcId="{19E3AD7E-817E-4625-8BF4-1A2CE7BB34B6}" destId="{2DE02CC9-B33F-44E2-A588-855CF3E7C6E1}" srcOrd="2" destOrd="0" presId="urn:microsoft.com/office/officeart/2005/8/layout/hierarchy4"/>
    <dgm:cxn modelId="{E4AA11DE-07DD-4D5D-88ED-4B473BD74437}" type="presParOf" srcId="{2DE02CC9-B33F-44E2-A588-855CF3E7C6E1}" destId="{85407617-2BEA-4BA6-8C01-82BEFDB349B4}" srcOrd="0" destOrd="0" presId="urn:microsoft.com/office/officeart/2005/8/layout/hierarchy4"/>
    <dgm:cxn modelId="{6D2B4A1F-C84E-45EE-89EE-5ADDB9FC5B65}" type="presParOf" srcId="{85407617-2BEA-4BA6-8C01-82BEFDB349B4}" destId="{A4CE5894-1699-43E7-994E-134D435EA679}" srcOrd="0" destOrd="0" presId="urn:microsoft.com/office/officeart/2005/8/layout/hierarchy4"/>
    <dgm:cxn modelId="{6B6E7B12-1497-4276-BF04-681E78EB95C6}" type="presParOf" srcId="{85407617-2BEA-4BA6-8C01-82BEFDB349B4}" destId="{B4B13C60-2CF5-453F-AA46-831F6A153323}" srcOrd="1" destOrd="0" presId="urn:microsoft.com/office/officeart/2005/8/layout/hierarchy4"/>
    <dgm:cxn modelId="{590003C2-407D-4DDA-A064-4811EA6D9D35}" type="presParOf" srcId="{85407617-2BEA-4BA6-8C01-82BEFDB349B4}" destId="{EC992C26-8B88-425D-B869-14B65D619230}" srcOrd="2" destOrd="0" presId="urn:microsoft.com/office/officeart/2005/8/layout/hierarchy4"/>
    <dgm:cxn modelId="{F6EDB138-7BEC-48B4-8E10-95DEC4FCA725}" type="presParOf" srcId="{EC992C26-8B88-425D-B869-14B65D619230}" destId="{6106A08E-A5F1-4AFF-949C-CF89644D3D15}" srcOrd="0" destOrd="0" presId="urn:microsoft.com/office/officeart/2005/8/layout/hierarchy4"/>
    <dgm:cxn modelId="{179219AE-13B2-4D64-8AB9-3969B80A6A79}" type="presParOf" srcId="{6106A08E-A5F1-4AFF-949C-CF89644D3D15}" destId="{8243FEFD-B154-4493-947E-8C365A60065B}" srcOrd="0" destOrd="0" presId="urn:microsoft.com/office/officeart/2005/8/layout/hierarchy4"/>
    <dgm:cxn modelId="{9B45FEB5-E86C-43E1-8EC9-30808E5D1081}" type="presParOf" srcId="{6106A08E-A5F1-4AFF-949C-CF89644D3D15}" destId="{C8ED4637-3974-46B3-982E-134C91200FA1}" srcOrd="1" destOrd="0" presId="urn:microsoft.com/office/officeart/2005/8/layout/hierarchy4"/>
    <dgm:cxn modelId="{DA34C6FE-8BA0-4C62-A67D-12BB2EE35D5F}" type="presParOf" srcId="{2DE02CC9-B33F-44E2-A588-855CF3E7C6E1}" destId="{D65BB31B-D7AC-4AA5-8271-49E95238A7E3}" srcOrd="1" destOrd="0" presId="urn:microsoft.com/office/officeart/2005/8/layout/hierarchy4"/>
    <dgm:cxn modelId="{69A5EC0F-BAE6-4125-B6F4-160E31E91974}" type="presParOf" srcId="{2DE02CC9-B33F-44E2-A588-855CF3E7C6E1}" destId="{E3E054EA-2209-47A1-8B64-69DA30888EB8}" srcOrd="2" destOrd="0" presId="urn:microsoft.com/office/officeart/2005/8/layout/hierarchy4"/>
    <dgm:cxn modelId="{B0E3901A-752A-4E47-9CF8-83B7AA78E697}" type="presParOf" srcId="{E3E054EA-2209-47A1-8B64-69DA30888EB8}" destId="{E2DD6716-8900-4821-B12C-3B64BA14ECFA}" srcOrd="0" destOrd="0" presId="urn:microsoft.com/office/officeart/2005/8/layout/hierarchy4"/>
    <dgm:cxn modelId="{0BAEC7EF-4D67-4FE0-B501-1A2BA9FC2DE1}" type="presParOf" srcId="{E3E054EA-2209-47A1-8B64-69DA30888EB8}" destId="{D40870F7-259F-4C3C-AC5F-42937CC2CC47}" srcOrd="1" destOrd="0" presId="urn:microsoft.com/office/officeart/2005/8/layout/hierarchy4"/>
    <dgm:cxn modelId="{22A5B7ED-54E3-4C52-95DB-FBE409C894E6}" type="presParOf" srcId="{E3E054EA-2209-47A1-8B64-69DA30888EB8}" destId="{875575EA-F37D-4FE4-ADB5-15C62E8F662D}" srcOrd="2" destOrd="0" presId="urn:microsoft.com/office/officeart/2005/8/layout/hierarchy4"/>
    <dgm:cxn modelId="{D4DD88E6-0B77-41FC-900C-9A7E779533FD}" type="presParOf" srcId="{875575EA-F37D-4FE4-ADB5-15C62E8F662D}" destId="{EC4CE4BC-261B-4B21-B436-22E1D3FDAE40}" srcOrd="0" destOrd="0" presId="urn:microsoft.com/office/officeart/2005/8/layout/hierarchy4"/>
    <dgm:cxn modelId="{C2DA60FA-06DD-48B2-93F7-10E7EFEA85BC}" type="presParOf" srcId="{EC4CE4BC-261B-4B21-B436-22E1D3FDAE40}" destId="{5D9CFAC7-9B95-4D77-B30B-3D6A54FDE2CA}" srcOrd="0" destOrd="0" presId="urn:microsoft.com/office/officeart/2005/8/layout/hierarchy4"/>
    <dgm:cxn modelId="{1AC1A6B4-FF5D-477B-8359-224EFF0E86E4}" type="presParOf" srcId="{EC4CE4BC-261B-4B21-B436-22E1D3FDAE40}" destId="{8C6E23B4-5AAD-410F-8438-20DB03265C0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4837CF-5A89-4108-9710-7147631ABDE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0420B-3DDB-45B9-8E32-842BB8060F06}">
      <dgm:prSet phldrT="[Текст]" custT="1"/>
      <dgm:spPr/>
      <dgm:t>
        <a:bodyPr/>
        <a:lstStyle/>
        <a:p>
          <a:r>
            <a:rPr lang="ru-RU" sz="1200" dirty="0"/>
            <a:t>Принимает и обрабатывает события, поступающие от сенсоров, а также классифицирует их по категориям угроз. </a:t>
          </a:r>
        </a:p>
      </dgm:t>
    </dgm:pt>
    <dgm:pt modelId="{33FAAFFB-889E-4D52-9E02-CEE849B4F40E}" type="parTrans" cxnId="{39B98A7D-9568-4460-956E-887BD98754B4}">
      <dgm:prSet/>
      <dgm:spPr/>
      <dgm:t>
        <a:bodyPr/>
        <a:lstStyle/>
        <a:p>
          <a:endParaRPr lang="ru-RU"/>
        </a:p>
      </dgm:t>
    </dgm:pt>
    <dgm:pt modelId="{50312548-2ED5-4F07-8894-177790295EDD}" type="sibTrans" cxnId="{39B98A7D-9568-4460-956E-887BD98754B4}">
      <dgm:prSet/>
      <dgm:spPr/>
      <dgm:t>
        <a:bodyPr/>
        <a:lstStyle/>
        <a:p>
          <a:endParaRPr lang="ru-RU"/>
        </a:p>
      </dgm:t>
    </dgm:pt>
    <dgm:pt modelId="{7E98CA08-4ECE-4BC0-B4B0-18A8E95BE751}">
      <dgm:prSet custT="1"/>
      <dgm:spPr/>
      <dgm:t>
        <a:bodyPr/>
        <a:lstStyle/>
        <a:p>
          <a:r>
            <a:rPr lang="ru-RU" sz="1200"/>
            <a:t>Анализирует и выполняет корреляцию поступивших событий. </a:t>
          </a:r>
          <a:endParaRPr lang="ru-RU" sz="1200" dirty="0"/>
        </a:p>
      </dgm:t>
    </dgm:pt>
    <dgm:pt modelId="{B314BF5A-55D0-4E88-8F10-7A473E9E31AC}" type="parTrans" cxnId="{FEDFF196-36A2-419D-8457-E2427069D63C}">
      <dgm:prSet/>
      <dgm:spPr/>
      <dgm:t>
        <a:bodyPr/>
        <a:lstStyle/>
        <a:p>
          <a:endParaRPr lang="ru-RU"/>
        </a:p>
      </dgm:t>
    </dgm:pt>
    <dgm:pt modelId="{670483CF-A035-401E-B0DE-1FAE0338F693}" type="sibTrans" cxnId="{FEDFF196-36A2-419D-8457-E2427069D63C}">
      <dgm:prSet/>
      <dgm:spPr/>
      <dgm:t>
        <a:bodyPr/>
        <a:lstStyle/>
        <a:p>
          <a:endParaRPr lang="ru-RU"/>
        </a:p>
      </dgm:t>
    </dgm:pt>
    <dgm:pt modelId="{7B4E0A35-2629-4811-B20D-6EA388F5C8B0}">
      <dgm:prSet custT="1"/>
      <dgm:spPr/>
      <dgm:t>
        <a:bodyPr/>
        <a:lstStyle/>
        <a:p>
          <a:r>
            <a:rPr lang="ru-RU" sz="1200"/>
            <a:t>Выявляет инциденты сигнатурным и эвристическим методами на основе потока обработанных событий. </a:t>
          </a:r>
          <a:endParaRPr lang="ru-RU" sz="1200" dirty="0"/>
        </a:p>
      </dgm:t>
    </dgm:pt>
    <dgm:pt modelId="{88AC3781-627F-4703-83C5-A68046609A0E}" type="parTrans" cxnId="{A4D1F3E4-08D7-49E6-887A-493639ED4C50}">
      <dgm:prSet/>
      <dgm:spPr/>
      <dgm:t>
        <a:bodyPr/>
        <a:lstStyle/>
        <a:p>
          <a:endParaRPr lang="ru-RU"/>
        </a:p>
      </dgm:t>
    </dgm:pt>
    <dgm:pt modelId="{43BCC9BD-9A40-4AC9-B3CC-442DB3CED954}" type="sibTrans" cxnId="{A4D1F3E4-08D7-49E6-887A-493639ED4C50}">
      <dgm:prSet/>
      <dgm:spPr/>
      <dgm:t>
        <a:bodyPr/>
        <a:lstStyle/>
        <a:p>
          <a:endParaRPr lang="ru-RU"/>
        </a:p>
      </dgm:t>
    </dgm:pt>
    <dgm:pt modelId="{8892ABF1-6C23-43D6-8875-72173082E044}">
      <dgm:prSet custT="1"/>
      <dgm:spPr/>
      <dgm:t>
        <a:bodyPr/>
        <a:lstStyle/>
        <a:p>
          <a:r>
            <a:rPr lang="ru-RU" sz="1200"/>
            <a:t>Регистрирует инциденты — формирует карточки инцидентов с подробными характеристиками и рекомендациям по реагированию на них. </a:t>
          </a:r>
          <a:endParaRPr lang="ru-RU" sz="1200" dirty="0"/>
        </a:p>
      </dgm:t>
    </dgm:pt>
    <dgm:pt modelId="{B0B990FB-B7F6-4FB5-A369-F406C5BD7E47}" type="parTrans" cxnId="{8D30F35A-BE9C-4404-ABF1-01C0E3911169}">
      <dgm:prSet/>
      <dgm:spPr/>
      <dgm:t>
        <a:bodyPr/>
        <a:lstStyle/>
        <a:p>
          <a:endParaRPr lang="ru-RU"/>
        </a:p>
      </dgm:t>
    </dgm:pt>
    <dgm:pt modelId="{4423198A-6844-4515-9F5B-7CE9556B0815}" type="sibTrans" cxnId="{8D30F35A-BE9C-4404-ABF1-01C0E3911169}">
      <dgm:prSet/>
      <dgm:spPr/>
      <dgm:t>
        <a:bodyPr/>
        <a:lstStyle/>
        <a:p>
          <a:endParaRPr lang="ru-RU"/>
        </a:p>
      </dgm:t>
    </dgm:pt>
    <dgm:pt modelId="{EFBBCB02-BDBB-4C76-A18A-08C60D6D0361}">
      <dgm:prSet custT="1"/>
      <dgm:spPr/>
      <dgm:t>
        <a:bodyPr/>
        <a:lstStyle/>
        <a:p>
          <a:r>
            <a:rPr lang="ru-RU" sz="1200"/>
            <a:t>Оперативно оповещает заинтересованные лица, ответственные за обеспечение информационной безопасности, о выявленных инцидентах по электронной почте, а также в веб-интерфейсе в режиме реального времени. </a:t>
          </a:r>
          <a:endParaRPr lang="ru-RU" sz="1200" dirty="0"/>
        </a:p>
      </dgm:t>
    </dgm:pt>
    <dgm:pt modelId="{DCFE7FFD-776B-42F5-9EED-5B8304A33EB1}" type="parTrans" cxnId="{75C1E93C-C9D9-470C-AEF5-9F5ABAB79D84}">
      <dgm:prSet/>
      <dgm:spPr/>
      <dgm:t>
        <a:bodyPr/>
        <a:lstStyle/>
        <a:p>
          <a:endParaRPr lang="ru-RU"/>
        </a:p>
      </dgm:t>
    </dgm:pt>
    <dgm:pt modelId="{27C16A49-2C60-43FE-9FEF-2D9E89647B37}" type="sibTrans" cxnId="{75C1E93C-C9D9-470C-AEF5-9F5ABAB79D84}">
      <dgm:prSet/>
      <dgm:spPr/>
      <dgm:t>
        <a:bodyPr/>
        <a:lstStyle/>
        <a:p>
          <a:endParaRPr lang="ru-RU"/>
        </a:p>
      </dgm:t>
    </dgm:pt>
    <dgm:pt modelId="{B8B13A92-D365-4A78-A001-268858EF04AF}">
      <dgm:prSet custT="1"/>
      <dgm:spPr/>
      <dgm:t>
        <a:bodyPr/>
        <a:lstStyle/>
        <a:p>
          <a:r>
            <a:rPr lang="ru-RU" sz="1200" dirty="0"/>
            <a:t>Предоставляет в веб-интерфейсе инструменты для мониторинга, анализа и расследования инцидентов.</a:t>
          </a:r>
        </a:p>
      </dgm:t>
    </dgm:pt>
    <dgm:pt modelId="{C144DEA6-39CF-4D01-8135-0F3A46922E66}" type="parTrans" cxnId="{788352D1-74AB-4BBF-AF1E-7016318ADCFB}">
      <dgm:prSet/>
      <dgm:spPr/>
      <dgm:t>
        <a:bodyPr/>
        <a:lstStyle/>
        <a:p>
          <a:endParaRPr lang="ru-RU"/>
        </a:p>
      </dgm:t>
    </dgm:pt>
    <dgm:pt modelId="{6C0F9754-A2C3-4DBB-9CD4-C24D5A4918A3}" type="sibTrans" cxnId="{788352D1-74AB-4BBF-AF1E-7016318ADCFB}">
      <dgm:prSet/>
      <dgm:spPr/>
      <dgm:t>
        <a:bodyPr/>
        <a:lstStyle/>
        <a:p>
          <a:endParaRPr lang="ru-RU"/>
        </a:p>
      </dgm:t>
    </dgm:pt>
    <dgm:pt modelId="{A91D5744-6CA5-4D74-809D-C130F122D512}" type="pres">
      <dgm:prSet presAssocID="{2E4837CF-5A89-4108-9710-7147631ABDE6}" presName="Name0" presStyleCnt="0">
        <dgm:presLayoutVars>
          <dgm:dir/>
          <dgm:resizeHandles val="exact"/>
        </dgm:presLayoutVars>
      </dgm:prSet>
      <dgm:spPr/>
    </dgm:pt>
    <dgm:pt modelId="{4A6C8CAB-9E69-4117-8556-9943E16C674F}" type="pres">
      <dgm:prSet presAssocID="{0830420B-3DDB-45B9-8E32-842BB8060F06}" presName="composite" presStyleCnt="0"/>
      <dgm:spPr/>
    </dgm:pt>
    <dgm:pt modelId="{FB640430-FA61-4DA2-8438-672A71C92543}" type="pres">
      <dgm:prSet presAssocID="{0830420B-3DDB-45B9-8E32-842BB8060F06}" presName="rect1" presStyleLbl="trAlignAcc1" presStyleIdx="0" presStyleCnt="6">
        <dgm:presLayoutVars>
          <dgm:bulletEnabled val="1"/>
        </dgm:presLayoutVars>
      </dgm:prSet>
      <dgm:spPr/>
    </dgm:pt>
    <dgm:pt modelId="{EB82E60A-29FF-4904-843F-0C45EFCECF91}" type="pres">
      <dgm:prSet presAssocID="{0830420B-3DDB-45B9-8E32-842BB8060F06}" presName="rect2" presStyleLbl="fgImgPlace1" presStyleIdx="0" presStyleCnt="6"/>
      <dgm:spPr>
        <a:solidFill>
          <a:srgbClr val="0070C0"/>
        </a:solidFill>
      </dgm:spPr>
    </dgm:pt>
    <dgm:pt modelId="{82FC50A9-CAB6-4556-8546-B4C9781DCDD0}" type="pres">
      <dgm:prSet presAssocID="{50312548-2ED5-4F07-8894-177790295EDD}" presName="sibTrans" presStyleCnt="0"/>
      <dgm:spPr/>
    </dgm:pt>
    <dgm:pt modelId="{E757FDC8-EC40-496E-B46C-243CE6D9A98C}" type="pres">
      <dgm:prSet presAssocID="{7E98CA08-4ECE-4BC0-B4B0-18A8E95BE751}" presName="composite" presStyleCnt="0"/>
      <dgm:spPr/>
    </dgm:pt>
    <dgm:pt modelId="{DEE4C408-92A4-4F99-9FDE-DF3672D1C21E}" type="pres">
      <dgm:prSet presAssocID="{7E98CA08-4ECE-4BC0-B4B0-18A8E95BE751}" presName="rect1" presStyleLbl="trAlignAcc1" presStyleIdx="1" presStyleCnt="6">
        <dgm:presLayoutVars>
          <dgm:bulletEnabled val="1"/>
        </dgm:presLayoutVars>
      </dgm:prSet>
      <dgm:spPr/>
    </dgm:pt>
    <dgm:pt modelId="{D8CB636F-166C-4BD4-9531-693C2D164594}" type="pres">
      <dgm:prSet presAssocID="{7E98CA08-4ECE-4BC0-B4B0-18A8E95BE751}" presName="rect2" presStyleLbl="fgImgPlace1" presStyleIdx="1" presStyleCnt="6"/>
      <dgm:spPr>
        <a:solidFill>
          <a:srgbClr val="0070C0"/>
        </a:solidFill>
      </dgm:spPr>
    </dgm:pt>
    <dgm:pt modelId="{5E79D2FE-11A8-4675-B8BB-F88A220BEEB8}" type="pres">
      <dgm:prSet presAssocID="{670483CF-A035-401E-B0DE-1FAE0338F693}" presName="sibTrans" presStyleCnt="0"/>
      <dgm:spPr/>
    </dgm:pt>
    <dgm:pt modelId="{4D2037B7-185C-4FFE-B081-4ED2AA1BB3AE}" type="pres">
      <dgm:prSet presAssocID="{7B4E0A35-2629-4811-B20D-6EA388F5C8B0}" presName="composite" presStyleCnt="0"/>
      <dgm:spPr/>
    </dgm:pt>
    <dgm:pt modelId="{40843DA3-B4FF-4BDE-9B44-765651B375FE}" type="pres">
      <dgm:prSet presAssocID="{7B4E0A35-2629-4811-B20D-6EA388F5C8B0}" presName="rect1" presStyleLbl="trAlignAcc1" presStyleIdx="2" presStyleCnt="6">
        <dgm:presLayoutVars>
          <dgm:bulletEnabled val="1"/>
        </dgm:presLayoutVars>
      </dgm:prSet>
      <dgm:spPr/>
    </dgm:pt>
    <dgm:pt modelId="{99F0874A-4CE6-4EDE-878E-CD1E45804DE2}" type="pres">
      <dgm:prSet presAssocID="{7B4E0A35-2629-4811-B20D-6EA388F5C8B0}" presName="rect2" presStyleLbl="fgImgPlace1" presStyleIdx="2" presStyleCnt="6"/>
      <dgm:spPr>
        <a:solidFill>
          <a:srgbClr val="0070C0"/>
        </a:solidFill>
      </dgm:spPr>
    </dgm:pt>
    <dgm:pt modelId="{1DF0C033-B424-4DA2-8D59-0A411110495D}" type="pres">
      <dgm:prSet presAssocID="{43BCC9BD-9A40-4AC9-B3CC-442DB3CED954}" presName="sibTrans" presStyleCnt="0"/>
      <dgm:spPr/>
    </dgm:pt>
    <dgm:pt modelId="{1211FF96-94B4-42AB-9B91-1519146284CD}" type="pres">
      <dgm:prSet presAssocID="{8892ABF1-6C23-43D6-8875-72173082E044}" presName="composite" presStyleCnt="0"/>
      <dgm:spPr/>
    </dgm:pt>
    <dgm:pt modelId="{BF6B66DE-7691-4A47-B126-B273897C9DCC}" type="pres">
      <dgm:prSet presAssocID="{8892ABF1-6C23-43D6-8875-72173082E044}" presName="rect1" presStyleLbl="trAlignAcc1" presStyleIdx="3" presStyleCnt="6">
        <dgm:presLayoutVars>
          <dgm:bulletEnabled val="1"/>
        </dgm:presLayoutVars>
      </dgm:prSet>
      <dgm:spPr/>
    </dgm:pt>
    <dgm:pt modelId="{AC2AF9A8-3D6E-4D3E-85C8-E873848D7028}" type="pres">
      <dgm:prSet presAssocID="{8892ABF1-6C23-43D6-8875-72173082E044}" presName="rect2" presStyleLbl="fgImgPlace1" presStyleIdx="3" presStyleCnt="6"/>
      <dgm:spPr>
        <a:solidFill>
          <a:srgbClr val="0070C0"/>
        </a:solidFill>
      </dgm:spPr>
    </dgm:pt>
    <dgm:pt modelId="{A2EFEBD0-70CD-4146-B21B-0F6A0B4C2E3F}" type="pres">
      <dgm:prSet presAssocID="{4423198A-6844-4515-9F5B-7CE9556B0815}" presName="sibTrans" presStyleCnt="0"/>
      <dgm:spPr/>
    </dgm:pt>
    <dgm:pt modelId="{06EE8F8C-6DE0-45C9-BCAE-D9A570C53382}" type="pres">
      <dgm:prSet presAssocID="{EFBBCB02-BDBB-4C76-A18A-08C60D6D0361}" presName="composite" presStyleCnt="0"/>
      <dgm:spPr/>
    </dgm:pt>
    <dgm:pt modelId="{0EB6BC03-0512-4BFD-A12A-B834366BB351}" type="pres">
      <dgm:prSet presAssocID="{EFBBCB02-BDBB-4C76-A18A-08C60D6D0361}" presName="rect1" presStyleLbl="trAlignAcc1" presStyleIdx="4" presStyleCnt="6">
        <dgm:presLayoutVars>
          <dgm:bulletEnabled val="1"/>
        </dgm:presLayoutVars>
      </dgm:prSet>
      <dgm:spPr/>
    </dgm:pt>
    <dgm:pt modelId="{E48388EC-58EB-4B40-8CDE-708EEABE2034}" type="pres">
      <dgm:prSet presAssocID="{EFBBCB02-BDBB-4C76-A18A-08C60D6D0361}" presName="rect2" presStyleLbl="fgImgPlace1" presStyleIdx="4" presStyleCnt="6"/>
      <dgm:spPr>
        <a:solidFill>
          <a:srgbClr val="0070C0"/>
        </a:solidFill>
      </dgm:spPr>
    </dgm:pt>
    <dgm:pt modelId="{FAF7E628-B90E-4113-AAB9-8F7A7613DBB6}" type="pres">
      <dgm:prSet presAssocID="{27C16A49-2C60-43FE-9FEF-2D9E89647B37}" presName="sibTrans" presStyleCnt="0"/>
      <dgm:spPr/>
    </dgm:pt>
    <dgm:pt modelId="{A30B8C54-2F41-4DD2-BB72-CC88EF3BDF9C}" type="pres">
      <dgm:prSet presAssocID="{B8B13A92-D365-4A78-A001-268858EF04AF}" presName="composite" presStyleCnt="0"/>
      <dgm:spPr/>
    </dgm:pt>
    <dgm:pt modelId="{48A2169D-7A91-4179-9AC0-8F670DE1249E}" type="pres">
      <dgm:prSet presAssocID="{B8B13A92-D365-4A78-A001-268858EF04AF}" presName="rect1" presStyleLbl="trAlignAcc1" presStyleIdx="5" presStyleCnt="6">
        <dgm:presLayoutVars>
          <dgm:bulletEnabled val="1"/>
        </dgm:presLayoutVars>
      </dgm:prSet>
      <dgm:spPr/>
    </dgm:pt>
    <dgm:pt modelId="{17FBE3A2-5899-4201-B11D-337B119DEE2C}" type="pres">
      <dgm:prSet presAssocID="{B8B13A92-D365-4A78-A001-268858EF04AF}" presName="rect2" presStyleLbl="fgImgPlace1" presStyleIdx="5" presStyleCnt="6"/>
      <dgm:spPr>
        <a:solidFill>
          <a:srgbClr val="0070C0"/>
        </a:solidFill>
      </dgm:spPr>
    </dgm:pt>
  </dgm:ptLst>
  <dgm:cxnLst>
    <dgm:cxn modelId="{2978080F-3BAF-4D0B-852C-DCCC3D79C3C9}" type="presOf" srcId="{7B4E0A35-2629-4811-B20D-6EA388F5C8B0}" destId="{40843DA3-B4FF-4BDE-9B44-765651B375FE}" srcOrd="0" destOrd="0" presId="urn:microsoft.com/office/officeart/2008/layout/PictureStrips"/>
    <dgm:cxn modelId="{16D76718-3EF4-406C-9125-66CE40FECAB9}" type="presOf" srcId="{2E4837CF-5A89-4108-9710-7147631ABDE6}" destId="{A91D5744-6CA5-4D74-809D-C130F122D512}" srcOrd="0" destOrd="0" presId="urn:microsoft.com/office/officeart/2008/layout/PictureStrips"/>
    <dgm:cxn modelId="{75C1E93C-C9D9-470C-AEF5-9F5ABAB79D84}" srcId="{2E4837CF-5A89-4108-9710-7147631ABDE6}" destId="{EFBBCB02-BDBB-4C76-A18A-08C60D6D0361}" srcOrd="4" destOrd="0" parTransId="{DCFE7FFD-776B-42F5-9EED-5B8304A33EB1}" sibTransId="{27C16A49-2C60-43FE-9FEF-2D9E89647B37}"/>
    <dgm:cxn modelId="{8D30F35A-BE9C-4404-ABF1-01C0E3911169}" srcId="{2E4837CF-5A89-4108-9710-7147631ABDE6}" destId="{8892ABF1-6C23-43D6-8875-72173082E044}" srcOrd="3" destOrd="0" parTransId="{B0B990FB-B7F6-4FB5-A369-F406C5BD7E47}" sibTransId="{4423198A-6844-4515-9F5B-7CE9556B0815}"/>
    <dgm:cxn modelId="{B014A27B-3FA3-4B44-9E6C-B0C57DE9A8D6}" type="presOf" srcId="{B8B13A92-D365-4A78-A001-268858EF04AF}" destId="{48A2169D-7A91-4179-9AC0-8F670DE1249E}" srcOrd="0" destOrd="0" presId="urn:microsoft.com/office/officeart/2008/layout/PictureStrips"/>
    <dgm:cxn modelId="{39B98A7D-9568-4460-956E-887BD98754B4}" srcId="{2E4837CF-5A89-4108-9710-7147631ABDE6}" destId="{0830420B-3DDB-45B9-8E32-842BB8060F06}" srcOrd="0" destOrd="0" parTransId="{33FAAFFB-889E-4D52-9E02-CEE849B4F40E}" sibTransId="{50312548-2ED5-4F07-8894-177790295EDD}"/>
    <dgm:cxn modelId="{8045CB91-EA2E-418F-874E-A8E6E240E4FC}" type="presOf" srcId="{8892ABF1-6C23-43D6-8875-72173082E044}" destId="{BF6B66DE-7691-4A47-B126-B273897C9DCC}" srcOrd="0" destOrd="0" presId="urn:microsoft.com/office/officeart/2008/layout/PictureStrips"/>
    <dgm:cxn modelId="{FEDFF196-36A2-419D-8457-E2427069D63C}" srcId="{2E4837CF-5A89-4108-9710-7147631ABDE6}" destId="{7E98CA08-4ECE-4BC0-B4B0-18A8E95BE751}" srcOrd="1" destOrd="0" parTransId="{B314BF5A-55D0-4E88-8F10-7A473E9E31AC}" sibTransId="{670483CF-A035-401E-B0DE-1FAE0338F693}"/>
    <dgm:cxn modelId="{788352D1-74AB-4BBF-AF1E-7016318ADCFB}" srcId="{2E4837CF-5A89-4108-9710-7147631ABDE6}" destId="{B8B13A92-D365-4A78-A001-268858EF04AF}" srcOrd="5" destOrd="0" parTransId="{C144DEA6-39CF-4D01-8135-0F3A46922E66}" sibTransId="{6C0F9754-A2C3-4DBB-9CD4-C24D5A4918A3}"/>
    <dgm:cxn modelId="{1FE1B2DF-5886-4DA1-93C5-81F28E727E6E}" type="presOf" srcId="{EFBBCB02-BDBB-4C76-A18A-08C60D6D0361}" destId="{0EB6BC03-0512-4BFD-A12A-B834366BB351}" srcOrd="0" destOrd="0" presId="urn:microsoft.com/office/officeart/2008/layout/PictureStrips"/>
    <dgm:cxn modelId="{A4D1F3E4-08D7-49E6-887A-493639ED4C50}" srcId="{2E4837CF-5A89-4108-9710-7147631ABDE6}" destId="{7B4E0A35-2629-4811-B20D-6EA388F5C8B0}" srcOrd="2" destOrd="0" parTransId="{88AC3781-627F-4703-83C5-A68046609A0E}" sibTransId="{43BCC9BD-9A40-4AC9-B3CC-442DB3CED954}"/>
    <dgm:cxn modelId="{D1F293EB-CC67-4F30-AEBD-D1AEF910391E}" type="presOf" srcId="{7E98CA08-4ECE-4BC0-B4B0-18A8E95BE751}" destId="{DEE4C408-92A4-4F99-9FDE-DF3672D1C21E}" srcOrd="0" destOrd="0" presId="urn:microsoft.com/office/officeart/2008/layout/PictureStrips"/>
    <dgm:cxn modelId="{527B55FD-2B70-424D-8F6E-2AE54386E770}" type="presOf" srcId="{0830420B-3DDB-45B9-8E32-842BB8060F06}" destId="{FB640430-FA61-4DA2-8438-672A71C92543}" srcOrd="0" destOrd="0" presId="urn:microsoft.com/office/officeart/2008/layout/PictureStrips"/>
    <dgm:cxn modelId="{1C0916A3-3ED8-47A9-A0A2-0D2413F645C8}" type="presParOf" srcId="{A91D5744-6CA5-4D74-809D-C130F122D512}" destId="{4A6C8CAB-9E69-4117-8556-9943E16C674F}" srcOrd="0" destOrd="0" presId="urn:microsoft.com/office/officeart/2008/layout/PictureStrips"/>
    <dgm:cxn modelId="{E71D9CD5-F73E-4DB3-852A-7A8C881F8E92}" type="presParOf" srcId="{4A6C8CAB-9E69-4117-8556-9943E16C674F}" destId="{FB640430-FA61-4DA2-8438-672A71C92543}" srcOrd="0" destOrd="0" presId="urn:microsoft.com/office/officeart/2008/layout/PictureStrips"/>
    <dgm:cxn modelId="{4166A6F8-3794-4E54-8D4F-233B84F0F1F6}" type="presParOf" srcId="{4A6C8CAB-9E69-4117-8556-9943E16C674F}" destId="{EB82E60A-29FF-4904-843F-0C45EFCECF91}" srcOrd="1" destOrd="0" presId="urn:microsoft.com/office/officeart/2008/layout/PictureStrips"/>
    <dgm:cxn modelId="{C9900500-0BAC-497A-A21C-7D7D1FA8DD48}" type="presParOf" srcId="{A91D5744-6CA5-4D74-809D-C130F122D512}" destId="{82FC50A9-CAB6-4556-8546-B4C9781DCDD0}" srcOrd="1" destOrd="0" presId="urn:microsoft.com/office/officeart/2008/layout/PictureStrips"/>
    <dgm:cxn modelId="{145BAEE3-148C-4FB6-927A-3E23DFA2900C}" type="presParOf" srcId="{A91D5744-6CA5-4D74-809D-C130F122D512}" destId="{E757FDC8-EC40-496E-B46C-243CE6D9A98C}" srcOrd="2" destOrd="0" presId="urn:microsoft.com/office/officeart/2008/layout/PictureStrips"/>
    <dgm:cxn modelId="{B44F58B0-490B-4127-A5DA-2B9014856EE4}" type="presParOf" srcId="{E757FDC8-EC40-496E-B46C-243CE6D9A98C}" destId="{DEE4C408-92A4-4F99-9FDE-DF3672D1C21E}" srcOrd="0" destOrd="0" presId="urn:microsoft.com/office/officeart/2008/layout/PictureStrips"/>
    <dgm:cxn modelId="{EFE3B59A-19CF-42C1-A1E1-E4220D75F144}" type="presParOf" srcId="{E757FDC8-EC40-496E-B46C-243CE6D9A98C}" destId="{D8CB636F-166C-4BD4-9531-693C2D164594}" srcOrd="1" destOrd="0" presId="urn:microsoft.com/office/officeart/2008/layout/PictureStrips"/>
    <dgm:cxn modelId="{8D35DC97-CF26-4B98-A175-D69E5249D5CE}" type="presParOf" srcId="{A91D5744-6CA5-4D74-809D-C130F122D512}" destId="{5E79D2FE-11A8-4675-B8BB-F88A220BEEB8}" srcOrd="3" destOrd="0" presId="urn:microsoft.com/office/officeart/2008/layout/PictureStrips"/>
    <dgm:cxn modelId="{2BE25643-75C5-4496-8720-8D8019DD3303}" type="presParOf" srcId="{A91D5744-6CA5-4D74-809D-C130F122D512}" destId="{4D2037B7-185C-4FFE-B081-4ED2AA1BB3AE}" srcOrd="4" destOrd="0" presId="urn:microsoft.com/office/officeart/2008/layout/PictureStrips"/>
    <dgm:cxn modelId="{537BE52C-AEA9-4FBA-B29D-3D8AD4BAAAD6}" type="presParOf" srcId="{4D2037B7-185C-4FFE-B081-4ED2AA1BB3AE}" destId="{40843DA3-B4FF-4BDE-9B44-765651B375FE}" srcOrd="0" destOrd="0" presId="urn:microsoft.com/office/officeart/2008/layout/PictureStrips"/>
    <dgm:cxn modelId="{9B2FEF93-D88F-4F17-83A5-6ADBB82D1798}" type="presParOf" srcId="{4D2037B7-185C-4FFE-B081-4ED2AA1BB3AE}" destId="{99F0874A-4CE6-4EDE-878E-CD1E45804DE2}" srcOrd="1" destOrd="0" presId="urn:microsoft.com/office/officeart/2008/layout/PictureStrips"/>
    <dgm:cxn modelId="{6BD02B4B-C8DE-46BC-8829-B5229FF57291}" type="presParOf" srcId="{A91D5744-6CA5-4D74-809D-C130F122D512}" destId="{1DF0C033-B424-4DA2-8D59-0A411110495D}" srcOrd="5" destOrd="0" presId="urn:microsoft.com/office/officeart/2008/layout/PictureStrips"/>
    <dgm:cxn modelId="{B78662BD-6CDB-4DF5-87AD-1D368A4B8DBF}" type="presParOf" srcId="{A91D5744-6CA5-4D74-809D-C130F122D512}" destId="{1211FF96-94B4-42AB-9B91-1519146284CD}" srcOrd="6" destOrd="0" presId="urn:microsoft.com/office/officeart/2008/layout/PictureStrips"/>
    <dgm:cxn modelId="{BEAD28AC-9A76-45B4-98F4-BD7E993D14B0}" type="presParOf" srcId="{1211FF96-94B4-42AB-9B91-1519146284CD}" destId="{BF6B66DE-7691-4A47-B126-B273897C9DCC}" srcOrd="0" destOrd="0" presId="urn:microsoft.com/office/officeart/2008/layout/PictureStrips"/>
    <dgm:cxn modelId="{77C2FB26-2CFE-4999-88BE-58D97823BAE7}" type="presParOf" srcId="{1211FF96-94B4-42AB-9B91-1519146284CD}" destId="{AC2AF9A8-3D6E-4D3E-85C8-E873848D7028}" srcOrd="1" destOrd="0" presId="urn:microsoft.com/office/officeart/2008/layout/PictureStrips"/>
    <dgm:cxn modelId="{35766A14-FEB6-4455-A49E-64FAE0009B1A}" type="presParOf" srcId="{A91D5744-6CA5-4D74-809D-C130F122D512}" destId="{A2EFEBD0-70CD-4146-B21B-0F6A0B4C2E3F}" srcOrd="7" destOrd="0" presId="urn:microsoft.com/office/officeart/2008/layout/PictureStrips"/>
    <dgm:cxn modelId="{C5E35CCC-C9C0-43D0-AA81-6E15A2582538}" type="presParOf" srcId="{A91D5744-6CA5-4D74-809D-C130F122D512}" destId="{06EE8F8C-6DE0-45C9-BCAE-D9A570C53382}" srcOrd="8" destOrd="0" presId="urn:microsoft.com/office/officeart/2008/layout/PictureStrips"/>
    <dgm:cxn modelId="{8D60B30E-CA6E-4B0E-9A89-2D7236010ED6}" type="presParOf" srcId="{06EE8F8C-6DE0-45C9-BCAE-D9A570C53382}" destId="{0EB6BC03-0512-4BFD-A12A-B834366BB351}" srcOrd="0" destOrd="0" presId="urn:microsoft.com/office/officeart/2008/layout/PictureStrips"/>
    <dgm:cxn modelId="{531D8F4B-A72F-4A57-A693-0B065F7D592B}" type="presParOf" srcId="{06EE8F8C-6DE0-45C9-BCAE-D9A570C53382}" destId="{E48388EC-58EB-4B40-8CDE-708EEABE2034}" srcOrd="1" destOrd="0" presId="urn:microsoft.com/office/officeart/2008/layout/PictureStrips"/>
    <dgm:cxn modelId="{CB18AEBB-837E-4B63-AB0A-0A97F381FD82}" type="presParOf" srcId="{A91D5744-6CA5-4D74-809D-C130F122D512}" destId="{FAF7E628-B90E-4113-AAB9-8F7A7613DBB6}" srcOrd="9" destOrd="0" presId="urn:microsoft.com/office/officeart/2008/layout/PictureStrips"/>
    <dgm:cxn modelId="{0D305FB6-A1E2-47CD-B6BD-562E7AE2FD2C}" type="presParOf" srcId="{A91D5744-6CA5-4D74-809D-C130F122D512}" destId="{A30B8C54-2F41-4DD2-BB72-CC88EF3BDF9C}" srcOrd="10" destOrd="0" presId="urn:microsoft.com/office/officeart/2008/layout/PictureStrips"/>
    <dgm:cxn modelId="{95DC124C-22A2-4956-B058-7E5B52F0C57E}" type="presParOf" srcId="{A30B8C54-2F41-4DD2-BB72-CC88EF3BDF9C}" destId="{48A2169D-7A91-4179-9AC0-8F670DE1249E}" srcOrd="0" destOrd="0" presId="urn:microsoft.com/office/officeart/2008/layout/PictureStrips"/>
    <dgm:cxn modelId="{C4EB3928-3506-423C-80C8-B68FD7998BFE}" type="presParOf" srcId="{A30B8C54-2F41-4DD2-BB72-CC88EF3BDF9C}" destId="{17FBE3A2-5899-4201-B11D-337B119DEE2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29E49-1A96-4E1C-9085-124A0DC39D64}">
      <dsp:nvSpPr>
        <dsp:cNvPr id="0" name=""/>
        <dsp:cNvSpPr/>
      </dsp:nvSpPr>
      <dsp:spPr>
        <a:xfrm>
          <a:off x="1646558" y="0"/>
          <a:ext cx="3225800" cy="3225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16C22-BA13-4E9C-9D39-1BD290ED0BF9}">
      <dsp:nvSpPr>
        <dsp:cNvPr id="0" name=""/>
        <dsp:cNvSpPr/>
      </dsp:nvSpPr>
      <dsp:spPr>
        <a:xfrm>
          <a:off x="3263264" y="324312"/>
          <a:ext cx="2096770" cy="7636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Сбор</a:t>
          </a:r>
        </a:p>
      </dsp:txBody>
      <dsp:txXfrm>
        <a:off x="3300540" y="361588"/>
        <a:ext cx="2022218" cy="689055"/>
      </dsp:txXfrm>
    </dsp:sp>
    <dsp:sp modelId="{DBCB303A-E271-43C5-8662-42CD3CD5240E}">
      <dsp:nvSpPr>
        <dsp:cNvPr id="0" name=""/>
        <dsp:cNvSpPr/>
      </dsp:nvSpPr>
      <dsp:spPr>
        <a:xfrm>
          <a:off x="3263264" y="1183370"/>
          <a:ext cx="2096770" cy="7636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Накопление</a:t>
          </a:r>
        </a:p>
      </dsp:txBody>
      <dsp:txXfrm>
        <a:off x="3300540" y="1220646"/>
        <a:ext cx="2022218" cy="689055"/>
      </dsp:txXfrm>
    </dsp:sp>
    <dsp:sp modelId="{6FB95119-50CA-4FBA-8A11-2F8B18A7315A}">
      <dsp:nvSpPr>
        <dsp:cNvPr id="0" name=""/>
        <dsp:cNvSpPr/>
      </dsp:nvSpPr>
      <dsp:spPr>
        <a:xfrm>
          <a:off x="3263264" y="2042429"/>
          <a:ext cx="2096770" cy="7636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Систематизация  и анализ</a:t>
          </a:r>
        </a:p>
      </dsp:txBody>
      <dsp:txXfrm>
        <a:off x="3300540" y="2079705"/>
        <a:ext cx="2022218" cy="6890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4FED1-0A5B-4CC7-98DD-DAFBDBED1742}">
      <dsp:nvSpPr>
        <dsp:cNvPr id="0" name=""/>
        <dsp:cNvSpPr/>
      </dsp:nvSpPr>
      <dsp:spPr>
        <a:xfrm>
          <a:off x="780883" y="879"/>
          <a:ext cx="7524918" cy="40434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Услуги ЦМ «Перспективный мониторинг»</a:t>
          </a:r>
        </a:p>
      </dsp:txBody>
      <dsp:txXfrm>
        <a:off x="792726" y="12722"/>
        <a:ext cx="7501232" cy="380661"/>
      </dsp:txXfrm>
    </dsp:sp>
    <dsp:sp modelId="{EE96A02C-3ADC-4798-98C6-5F691862BD0A}">
      <dsp:nvSpPr>
        <dsp:cNvPr id="0" name=""/>
        <dsp:cNvSpPr/>
      </dsp:nvSpPr>
      <dsp:spPr>
        <a:xfrm>
          <a:off x="805766" y="478008"/>
          <a:ext cx="622557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B3D8C-6851-44BD-9D60-94D015C5ACF0}">
      <dsp:nvSpPr>
        <dsp:cNvPr id="0" name=""/>
        <dsp:cNvSpPr/>
      </dsp:nvSpPr>
      <dsp:spPr>
        <a:xfrm>
          <a:off x="1528309" y="478008"/>
          <a:ext cx="6734788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Передаём данные между центрами по вертикали иерархической структуры ГосСОПКА в форматах, отвечающих всем актуальным требованиям регулятора. </a:t>
          </a:r>
        </a:p>
      </dsp:txBody>
      <dsp:txXfrm>
        <a:off x="1548051" y="497750"/>
        <a:ext cx="6695304" cy="364863"/>
      </dsp:txXfrm>
    </dsp:sp>
    <dsp:sp modelId="{24B0D77C-3CDB-4352-A2D2-78DBD4C7D252}">
      <dsp:nvSpPr>
        <dsp:cNvPr id="0" name=""/>
        <dsp:cNvSpPr/>
      </dsp:nvSpPr>
      <dsp:spPr>
        <a:xfrm>
          <a:off x="805766" y="930878"/>
          <a:ext cx="622557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33F60-564F-4234-B9C7-C7535257CCAD}">
      <dsp:nvSpPr>
        <dsp:cNvPr id="0" name=""/>
        <dsp:cNvSpPr/>
      </dsp:nvSpPr>
      <dsp:spPr>
        <a:xfrm>
          <a:off x="1528309" y="930878"/>
          <a:ext cx="6734788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Анализируем угрозы и предупреждаем компьютерные атаки. Анализируем данные о событиях безопасности, принимаем и регистрируем сообщения о возможных инцидентах и обнаруживаем атаки. </a:t>
          </a:r>
        </a:p>
      </dsp:txBody>
      <dsp:txXfrm>
        <a:off x="1548051" y="950620"/>
        <a:ext cx="6695304" cy="364863"/>
      </dsp:txXfrm>
    </dsp:sp>
    <dsp:sp modelId="{FBC8241C-9A95-40AD-B726-BD1B729E1BB0}">
      <dsp:nvSpPr>
        <dsp:cNvPr id="0" name=""/>
        <dsp:cNvSpPr/>
      </dsp:nvSpPr>
      <dsp:spPr>
        <a:xfrm>
          <a:off x="805766" y="1383747"/>
          <a:ext cx="622557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131D4-2237-49CB-AD0A-5196E6EBBCA3}">
      <dsp:nvSpPr>
        <dsp:cNvPr id="0" name=""/>
        <dsp:cNvSpPr/>
      </dsp:nvSpPr>
      <dsp:spPr>
        <a:xfrm>
          <a:off x="1528309" y="1383747"/>
          <a:ext cx="6734788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Помогаем реагировать на инциденты и ликвидировать последствия атак, анализируем результаты устранения последствий инцидентов. </a:t>
          </a:r>
          <a:endParaRPr lang="ru-RU" sz="1100" kern="1200" dirty="0"/>
        </a:p>
      </dsp:txBody>
      <dsp:txXfrm>
        <a:off x="1548051" y="1403489"/>
        <a:ext cx="6695304" cy="364863"/>
      </dsp:txXfrm>
    </dsp:sp>
    <dsp:sp modelId="{834345D9-8CAE-4931-A0E5-CD423FF000DB}">
      <dsp:nvSpPr>
        <dsp:cNvPr id="0" name=""/>
        <dsp:cNvSpPr/>
      </dsp:nvSpPr>
      <dsp:spPr>
        <a:xfrm>
          <a:off x="805766" y="1836616"/>
          <a:ext cx="622557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B68BF-1A68-4EA3-B226-C34104E77314}">
      <dsp:nvSpPr>
        <dsp:cNvPr id="0" name=""/>
        <dsp:cNvSpPr/>
      </dsp:nvSpPr>
      <dsp:spPr>
        <a:xfrm>
          <a:off x="1528309" y="1836616"/>
          <a:ext cx="6734788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Оцениваем защищённость контролируемых информационных ресурсов. </a:t>
          </a:r>
          <a:endParaRPr lang="ru-RU" sz="1100" kern="1200" dirty="0"/>
        </a:p>
      </dsp:txBody>
      <dsp:txXfrm>
        <a:off x="1548051" y="1856358"/>
        <a:ext cx="6695304" cy="364863"/>
      </dsp:txXfrm>
    </dsp:sp>
    <dsp:sp modelId="{8E4C05D4-90A1-4C0A-8129-977EB7EAB0D6}">
      <dsp:nvSpPr>
        <dsp:cNvPr id="0" name=""/>
        <dsp:cNvSpPr/>
      </dsp:nvSpPr>
      <dsp:spPr>
        <a:xfrm>
          <a:off x="805766" y="2289485"/>
          <a:ext cx="622557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A4B79-BBAC-4504-B23E-0B9261F4BE82}">
      <dsp:nvSpPr>
        <dsp:cNvPr id="0" name=""/>
        <dsp:cNvSpPr/>
      </dsp:nvSpPr>
      <dsp:spPr>
        <a:xfrm>
          <a:off x="1528309" y="2289485"/>
          <a:ext cx="6734788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Формируем и поддерживаем в актуальном состоянии информацию о контролируемых ресурсах. </a:t>
          </a:r>
          <a:endParaRPr lang="ru-RU" sz="1100" kern="1200" dirty="0"/>
        </a:p>
      </dsp:txBody>
      <dsp:txXfrm>
        <a:off x="1548051" y="2309227"/>
        <a:ext cx="6695304" cy="364863"/>
      </dsp:txXfrm>
    </dsp:sp>
    <dsp:sp modelId="{566E381F-4E08-4B7E-8725-02E06C4D206A}">
      <dsp:nvSpPr>
        <dsp:cNvPr id="0" name=""/>
        <dsp:cNvSpPr/>
      </dsp:nvSpPr>
      <dsp:spPr>
        <a:xfrm>
          <a:off x="805766" y="2742354"/>
          <a:ext cx="622557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05D1F-738F-4731-B5A4-96CD609AEEB3}">
      <dsp:nvSpPr>
        <dsp:cNvPr id="0" name=""/>
        <dsp:cNvSpPr/>
      </dsp:nvSpPr>
      <dsp:spPr>
        <a:xfrm>
          <a:off x="1528309" y="2742354"/>
          <a:ext cx="6734788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Расследуем компьютерные инциденты. </a:t>
          </a:r>
          <a:endParaRPr lang="ru-RU" sz="1100" kern="1200" dirty="0"/>
        </a:p>
      </dsp:txBody>
      <dsp:txXfrm>
        <a:off x="1548051" y="2762096"/>
        <a:ext cx="6695304" cy="364863"/>
      </dsp:txXfrm>
    </dsp:sp>
    <dsp:sp modelId="{813A47B8-4FDF-48DD-BD02-D14C806222EF}">
      <dsp:nvSpPr>
        <dsp:cNvPr id="0" name=""/>
        <dsp:cNvSpPr/>
      </dsp:nvSpPr>
      <dsp:spPr>
        <a:xfrm>
          <a:off x="805766" y="3195223"/>
          <a:ext cx="622557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CF2ED-1E5C-4187-93B1-06B0C4043F50}">
      <dsp:nvSpPr>
        <dsp:cNvPr id="0" name=""/>
        <dsp:cNvSpPr/>
      </dsp:nvSpPr>
      <dsp:spPr>
        <a:xfrm>
          <a:off x="1528309" y="3195223"/>
          <a:ext cx="6734788" cy="40434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Обучаем и информируем заинтересованных лиц по вопросам обнаружения, предупреждения и ликвидации последствий компьютерных атак, повышаем осведомлённость пользователей. </a:t>
          </a:r>
        </a:p>
      </dsp:txBody>
      <dsp:txXfrm>
        <a:off x="1548051" y="3214965"/>
        <a:ext cx="6695304" cy="364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A8E1-0657-4CF3-8C77-3A602A212368}">
      <dsp:nvSpPr>
        <dsp:cNvPr id="0" name=""/>
        <dsp:cNvSpPr/>
      </dsp:nvSpPr>
      <dsp:spPr>
        <a:xfrm>
          <a:off x="1" y="0"/>
          <a:ext cx="4346272" cy="2489200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86798-B200-4775-BA5A-87E5FC2315C9}">
      <dsp:nvSpPr>
        <dsp:cNvPr id="0" name=""/>
        <dsp:cNvSpPr/>
      </dsp:nvSpPr>
      <dsp:spPr>
        <a:xfrm>
          <a:off x="302717" y="746760"/>
          <a:ext cx="1398957" cy="99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Средства обнаружения предупреждения субъектов КИИ</a:t>
          </a:r>
        </a:p>
      </dsp:txBody>
      <dsp:txXfrm>
        <a:off x="351322" y="795365"/>
        <a:ext cx="1301747" cy="898470"/>
      </dsp:txXfrm>
    </dsp:sp>
    <dsp:sp modelId="{2EEDAFBA-4D83-4FBE-922A-FC8D8CB69BA3}">
      <dsp:nvSpPr>
        <dsp:cNvPr id="0" name=""/>
        <dsp:cNvSpPr/>
      </dsp:nvSpPr>
      <dsp:spPr>
        <a:xfrm>
          <a:off x="1611694" y="746760"/>
          <a:ext cx="1398957" cy="99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Ликвидации последствий КА субъектов КИИ</a:t>
          </a:r>
        </a:p>
      </dsp:txBody>
      <dsp:txXfrm>
        <a:off x="1660299" y="795365"/>
        <a:ext cx="1301747" cy="898470"/>
      </dsp:txXfrm>
    </dsp:sp>
    <dsp:sp modelId="{BC5587E7-7C38-41D7-8005-946B4E0CEF32}">
      <dsp:nvSpPr>
        <dsp:cNvPr id="0" name=""/>
        <dsp:cNvSpPr/>
      </dsp:nvSpPr>
      <dsp:spPr>
        <a:xfrm>
          <a:off x="2947317" y="746760"/>
          <a:ext cx="1398957" cy="99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Другие организации, в том числе и международные</a:t>
          </a:r>
        </a:p>
      </dsp:txBody>
      <dsp:txXfrm>
        <a:off x="2995922" y="795365"/>
        <a:ext cx="1301747" cy="898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716B8-9241-4895-98BA-EDA1FA2A7425}">
      <dsp:nvSpPr>
        <dsp:cNvPr id="0" name=""/>
        <dsp:cNvSpPr/>
      </dsp:nvSpPr>
      <dsp:spPr>
        <a:xfrm>
          <a:off x="0" y="295563"/>
          <a:ext cx="7347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C33E0-E234-46E5-840C-02397E532332}">
      <dsp:nvSpPr>
        <dsp:cNvPr id="0" name=""/>
        <dsp:cNvSpPr/>
      </dsp:nvSpPr>
      <dsp:spPr>
        <a:xfrm>
          <a:off x="462798" y="363"/>
          <a:ext cx="64791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97" tIns="0" rIns="2448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выполнение в рамках </a:t>
          </a:r>
          <a:r>
            <a:rPr lang="ru-RU" sz="1600" kern="1200" dirty="0" err="1"/>
            <a:t>ГосСОПКА</a:t>
          </a:r>
          <a:r>
            <a:rPr lang="ru-RU" sz="1600" kern="1200" dirty="0"/>
            <a:t> функций по обнаружению, предупреждению, ликвидации последствий компьютерных атак;</a:t>
          </a:r>
        </a:p>
      </dsp:txBody>
      <dsp:txXfrm>
        <a:off x="491619" y="29184"/>
        <a:ext cx="6421535" cy="532758"/>
      </dsp:txXfrm>
    </dsp:sp>
    <dsp:sp modelId="{F1353D2B-87B9-4761-B881-EAA14E99EB53}">
      <dsp:nvSpPr>
        <dsp:cNvPr id="0" name=""/>
        <dsp:cNvSpPr/>
      </dsp:nvSpPr>
      <dsp:spPr>
        <a:xfrm>
          <a:off x="0" y="1202763"/>
          <a:ext cx="7347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518AE-509E-40B2-93AB-368468CA108F}">
      <dsp:nvSpPr>
        <dsp:cNvPr id="0" name=""/>
        <dsp:cNvSpPr/>
      </dsp:nvSpPr>
      <dsp:spPr>
        <a:xfrm>
          <a:off x="462798" y="907563"/>
          <a:ext cx="64791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97" tIns="0" rIns="2448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реальной защищенности информационных систем от внешних и внутренних компьютерных атак;</a:t>
          </a:r>
        </a:p>
      </dsp:txBody>
      <dsp:txXfrm>
        <a:off x="491619" y="936384"/>
        <a:ext cx="6421535" cy="532758"/>
      </dsp:txXfrm>
    </dsp:sp>
    <dsp:sp modelId="{DD4F3D44-944C-433F-BD1D-72D8341088C3}">
      <dsp:nvSpPr>
        <dsp:cNvPr id="0" name=""/>
        <dsp:cNvSpPr/>
      </dsp:nvSpPr>
      <dsp:spPr>
        <a:xfrm>
          <a:off x="0" y="2109964"/>
          <a:ext cx="7347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8A564-AD58-471F-A77B-ECE64B63B420}">
      <dsp:nvSpPr>
        <dsp:cNvPr id="0" name=""/>
        <dsp:cNvSpPr/>
      </dsp:nvSpPr>
      <dsp:spPr>
        <a:xfrm>
          <a:off x="462798" y="1814764"/>
          <a:ext cx="64791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97" tIns="0" rIns="2448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раннее предупреждение о компьютерных атаках;</a:t>
          </a:r>
        </a:p>
      </dsp:txBody>
      <dsp:txXfrm>
        <a:off x="491619" y="1843585"/>
        <a:ext cx="6421535" cy="532758"/>
      </dsp:txXfrm>
    </dsp:sp>
    <dsp:sp modelId="{EBAB87D8-18A7-4DE4-96CA-A2CEF84F6945}">
      <dsp:nvSpPr>
        <dsp:cNvPr id="0" name=""/>
        <dsp:cNvSpPr/>
      </dsp:nvSpPr>
      <dsp:spPr>
        <a:xfrm>
          <a:off x="0" y="3017164"/>
          <a:ext cx="7347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CED92-FCB7-4C61-AB63-106641EB5534}">
      <dsp:nvSpPr>
        <dsp:cNvPr id="0" name=""/>
        <dsp:cNvSpPr/>
      </dsp:nvSpPr>
      <dsp:spPr>
        <a:xfrm>
          <a:off x="462798" y="2721964"/>
          <a:ext cx="64791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97" tIns="0" rIns="2448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получение экспертной поддержки по вопросам, связанным с реагированием на компьютерные атаки и ликвидации их последствий;</a:t>
          </a:r>
        </a:p>
      </dsp:txBody>
      <dsp:txXfrm>
        <a:off x="491619" y="2750785"/>
        <a:ext cx="6421535" cy="532758"/>
      </dsp:txXfrm>
    </dsp:sp>
    <dsp:sp modelId="{80238741-B885-47D0-82F1-014157740881}">
      <dsp:nvSpPr>
        <dsp:cNvPr id="0" name=""/>
        <dsp:cNvSpPr/>
      </dsp:nvSpPr>
      <dsp:spPr>
        <a:xfrm>
          <a:off x="0" y="3924364"/>
          <a:ext cx="7347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29A2E-3370-4657-9056-35CC22E3ED3E}">
      <dsp:nvSpPr>
        <dsp:cNvPr id="0" name=""/>
        <dsp:cNvSpPr/>
      </dsp:nvSpPr>
      <dsp:spPr>
        <a:xfrm>
          <a:off x="462798" y="3629164"/>
          <a:ext cx="64791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97" tIns="0" rIns="2448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снижение возможного ущерба от компьютерных инцидентов за счет предотвращения и/или оперативного реагирования на них.</a:t>
          </a:r>
        </a:p>
      </dsp:txBody>
      <dsp:txXfrm>
        <a:off x="491619" y="3657985"/>
        <a:ext cx="6421535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96AB4-988E-4CA7-92DD-BC2C324B7934}">
      <dsp:nvSpPr>
        <dsp:cNvPr id="0" name=""/>
        <dsp:cNvSpPr/>
      </dsp:nvSpPr>
      <dsp:spPr>
        <a:xfrm>
          <a:off x="935736" y="173736"/>
          <a:ext cx="1319784" cy="13197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 линия</a:t>
          </a:r>
        </a:p>
      </dsp:txBody>
      <dsp:txXfrm>
        <a:off x="1322292" y="560292"/>
        <a:ext cx="933228" cy="933228"/>
      </dsp:txXfrm>
    </dsp:sp>
    <dsp:sp modelId="{2CFC3E78-E918-463F-AF85-8150F18C479E}">
      <dsp:nvSpPr>
        <dsp:cNvPr id="0" name=""/>
        <dsp:cNvSpPr/>
      </dsp:nvSpPr>
      <dsp:spPr>
        <a:xfrm rot="5400000">
          <a:off x="2316480" y="173736"/>
          <a:ext cx="1319784" cy="13197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endParaRPr lang="ru-RU" sz="1400" kern="1200" dirty="0"/>
        </a:p>
      </dsp:txBody>
      <dsp:txXfrm rot="-5400000">
        <a:off x="2316480" y="560292"/>
        <a:ext cx="933228" cy="933228"/>
      </dsp:txXfrm>
    </dsp:sp>
    <dsp:sp modelId="{873AC2A0-80E1-4682-B819-D416E4B4AD61}">
      <dsp:nvSpPr>
        <dsp:cNvPr id="0" name=""/>
        <dsp:cNvSpPr/>
      </dsp:nvSpPr>
      <dsp:spPr>
        <a:xfrm rot="10800000">
          <a:off x="2316480" y="1554480"/>
          <a:ext cx="1319784" cy="13197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 линия</a:t>
          </a:r>
        </a:p>
      </dsp:txBody>
      <dsp:txXfrm rot="10800000">
        <a:off x="2316480" y="1554480"/>
        <a:ext cx="933228" cy="933228"/>
      </dsp:txXfrm>
    </dsp:sp>
    <dsp:sp modelId="{9FC31BDB-8969-4B8C-838B-5937A4AAF003}">
      <dsp:nvSpPr>
        <dsp:cNvPr id="0" name=""/>
        <dsp:cNvSpPr/>
      </dsp:nvSpPr>
      <dsp:spPr>
        <a:xfrm rot="16200000">
          <a:off x="935736" y="1554480"/>
          <a:ext cx="1319784" cy="13197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 линия</a:t>
          </a:r>
        </a:p>
      </dsp:txBody>
      <dsp:txXfrm rot="5400000">
        <a:off x="1322292" y="1554480"/>
        <a:ext cx="933228" cy="933228"/>
      </dsp:txXfrm>
    </dsp:sp>
    <dsp:sp modelId="{F95E3F7F-9489-45D7-9209-457AC4F310A9}">
      <dsp:nvSpPr>
        <dsp:cNvPr id="0" name=""/>
        <dsp:cNvSpPr/>
      </dsp:nvSpPr>
      <dsp:spPr>
        <a:xfrm>
          <a:off x="2058162" y="1249680"/>
          <a:ext cx="455676" cy="39624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B9207-DFDC-44A1-8C6C-3653A836989A}">
      <dsp:nvSpPr>
        <dsp:cNvPr id="0" name=""/>
        <dsp:cNvSpPr/>
      </dsp:nvSpPr>
      <dsp:spPr>
        <a:xfrm rot="10800000">
          <a:off x="2058162" y="1402080"/>
          <a:ext cx="455676" cy="39624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E14D0-F1D5-4E44-B7EE-F2B85091C4CC}">
      <dsp:nvSpPr>
        <dsp:cNvPr id="0" name=""/>
        <dsp:cNvSpPr/>
      </dsp:nvSpPr>
      <dsp:spPr>
        <a:xfrm>
          <a:off x="1610942" y="879766"/>
          <a:ext cx="33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137" y="4572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bg1"/>
            </a:solidFill>
            <a:latin typeface="+mn-lt"/>
          </a:endParaRPr>
        </a:p>
      </dsp:txBody>
      <dsp:txXfrm>
        <a:off x="1771268" y="923635"/>
        <a:ext cx="18486" cy="3700"/>
      </dsp:txXfrm>
    </dsp:sp>
    <dsp:sp modelId="{F4547604-2B3D-4B24-B75F-681C01B56613}">
      <dsp:nvSpPr>
        <dsp:cNvPr id="0" name=""/>
        <dsp:cNvSpPr/>
      </dsp:nvSpPr>
      <dsp:spPr>
        <a:xfrm>
          <a:off x="5187" y="443219"/>
          <a:ext cx="1607555" cy="96453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инвентаризация информационных ресурсов;</a:t>
          </a:r>
          <a:endParaRPr lang="ru-RU" sz="1200" b="1" kern="1200" dirty="0">
            <a:solidFill>
              <a:schemeClr val="bg1"/>
            </a:solidFill>
            <a:latin typeface="+mn-lt"/>
          </a:endParaRPr>
        </a:p>
      </dsp:txBody>
      <dsp:txXfrm>
        <a:off x="5187" y="443219"/>
        <a:ext cx="1607555" cy="964533"/>
      </dsp:txXfrm>
    </dsp:sp>
    <dsp:sp modelId="{1D6FA9CB-D6A0-403F-97A6-E85795E774C0}">
      <dsp:nvSpPr>
        <dsp:cNvPr id="0" name=""/>
        <dsp:cNvSpPr/>
      </dsp:nvSpPr>
      <dsp:spPr>
        <a:xfrm>
          <a:off x="3588236" y="879766"/>
          <a:ext cx="33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137" y="4572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bg1"/>
            </a:solidFill>
            <a:latin typeface="+mn-lt"/>
          </a:endParaRPr>
        </a:p>
      </dsp:txBody>
      <dsp:txXfrm>
        <a:off x="3748561" y="923635"/>
        <a:ext cx="18486" cy="3700"/>
      </dsp:txXfrm>
    </dsp:sp>
    <dsp:sp modelId="{DB0DD742-F114-42BF-A83D-D00C0F0927D9}">
      <dsp:nvSpPr>
        <dsp:cNvPr id="0" name=""/>
        <dsp:cNvSpPr/>
      </dsp:nvSpPr>
      <dsp:spPr>
        <a:xfrm>
          <a:off x="1982480" y="443219"/>
          <a:ext cx="1607555" cy="96453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выявление уязвимостей информационных ресурсов;</a:t>
          </a:r>
        </a:p>
      </dsp:txBody>
      <dsp:txXfrm>
        <a:off x="1982480" y="443219"/>
        <a:ext cx="1607555" cy="964533"/>
      </dsp:txXfrm>
    </dsp:sp>
    <dsp:sp modelId="{3A9FCB25-92B1-40DE-8972-4954489D89AF}">
      <dsp:nvSpPr>
        <dsp:cNvPr id="0" name=""/>
        <dsp:cNvSpPr/>
      </dsp:nvSpPr>
      <dsp:spPr>
        <a:xfrm>
          <a:off x="5565529" y="879766"/>
          <a:ext cx="33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137" y="4572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bg1"/>
            </a:solidFill>
            <a:latin typeface="+mn-lt"/>
          </a:endParaRPr>
        </a:p>
      </dsp:txBody>
      <dsp:txXfrm>
        <a:off x="5725854" y="923635"/>
        <a:ext cx="18486" cy="3700"/>
      </dsp:txXfrm>
    </dsp:sp>
    <dsp:sp modelId="{6790BB8E-21CB-4960-8B8F-7A6BFEFBAFA0}">
      <dsp:nvSpPr>
        <dsp:cNvPr id="0" name=""/>
        <dsp:cNvSpPr/>
      </dsp:nvSpPr>
      <dsp:spPr>
        <a:xfrm>
          <a:off x="3959773" y="443219"/>
          <a:ext cx="1607555" cy="96453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анализ угроз информационной безопасности;</a:t>
          </a:r>
        </a:p>
      </dsp:txBody>
      <dsp:txXfrm>
        <a:off x="3959773" y="443219"/>
        <a:ext cx="1607555" cy="964533"/>
      </dsp:txXfrm>
    </dsp:sp>
    <dsp:sp modelId="{E79E1E27-140F-4047-8575-18FCB57A59DF}">
      <dsp:nvSpPr>
        <dsp:cNvPr id="0" name=""/>
        <dsp:cNvSpPr/>
      </dsp:nvSpPr>
      <dsp:spPr>
        <a:xfrm>
          <a:off x="808964" y="1405953"/>
          <a:ext cx="5931880" cy="339137"/>
        </a:xfrm>
        <a:custGeom>
          <a:avLst/>
          <a:gdLst/>
          <a:ahLst/>
          <a:cxnLst/>
          <a:rect l="0" t="0" r="0" b="0"/>
          <a:pathLst>
            <a:path>
              <a:moveTo>
                <a:pt x="5931880" y="0"/>
              </a:moveTo>
              <a:lnTo>
                <a:pt x="5931880" y="186668"/>
              </a:lnTo>
              <a:lnTo>
                <a:pt x="0" y="186668"/>
              </a:lnTo>
              <a:lnTo>
                <a:pt x="0" y="33913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626320" y="1573671"/>
        <a:ext cx="297169" cy="3700"/>
      </dsp:txXfrm>
    </dsp:sp>
    <dsp:sp modelId="{616B02FB-4B22-C549-8EEF-63CE89FF28C3}">
      <dsp:nvSpPr>
        <dsp:cNvPr id="0" name=""/>
        <dsp:cNvSpPr/>
      </dsp:nvSpPr>
      <dsp:spPr>
        <a:xfrm>
          <a:off x="5937067" y="443219"/>
          <a:ext cx="1607555" cy="96453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18500"/>
            </a:buClr>
            <a:buFont typeface="Arial" panose="020B0604020202020204" pitchFamily="34" charset="0"/>
            <a:buNone/>
          </a:pPr>
          <a:r>
            <a:rPr lang="ru-RU" sz="1200" kern="1200" dirty="0"/>
            <a:t>повышение квалификации</a:t>
          </a:r>
          <a:endParaRPr lang="ru-RU" sz="1200" kern="1200" dirty="0">
            <a:solidFill>
              <a:schemeClr val="bg1"/>
            </a:solidFill>
            <a:latin typeface="+mn-lt"/>
          </a:endParaRPr>
        </a:p>
      </dsp:txBody>
      <dsp:txXfrm>
        <a:off x="5937067" y="443219"/>
        <a:ext cx="1607555" cy="964533"/>
      </dsp:txXfrm>
    </dsp:sp>
    <dsp:sp modelId="{529C37E4-2676-F74F-9863-D4001B33A38B}">
      <dsp:nvSpPr>
        <dsp:cNvPr id="0" name=""/>
        <dsp:cNvSpPr/>
      </dsp:nvSpPr>
      <dsp:spPr>
        <a:xfrm>
          <a:off x="1610942" y="2214037"/>
          <a:ext cx="33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13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771268" y="2257907"/>
        <a:ext cx="18486" cy="3700"/>
      </dsp:txXfrm>
    </dsp:sp>
    <dsp:sp modelId="{21DCC59F-C1E2-594D-AD5F-872362D082D9}">
      <dsp:nvSpPr>
        <dsp:cNvPr id="0" name=""/>
        <dsp:cNvSpPr/>
      </dsp:nvSpPr>
      <dsp:spPr>
        <a:xfrm>
          <a:off x="5187" y="1777490"/>
          <a:ext cx="1607555" cy="96453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18500"/>
            </a:buClr>
            <a:buFont typeface="Arial" panose="020B0604020202020204" pitchFamily="34" charset="0"/>
            <a:buNone/>
          </a:pPr>
          <a:r>
            <a:rPr lang="ru-RU" sz="1200" kern="1200" dirty="0"/>
            <a:t>приём сообщений о возможных инцидентах от персонала и пользователей</a:t>
          </a:r>
          <a:endParaRPr lang="ru-RU" sz="1200" kern="1200" dirty="0">
            <a:solidFill>
              <a:schemeClr val="bg1"/>
            </a:solidFill>
            <a:latin typeface="+mn-lt"/>
          </a:endParaRPr>
        </a:p>
      </dsp:txBody>
      <dsp:txXfrm>
        <a:off x="5187" y="1777490"/>
        <a:ext cx="1607555" cy="964533"/>
      </dsp:txXfrm>
    </dsp:sp>
    <dsp:sp modelId="{8DE9900B-074C-41AD-81D1-FFC700807B8C}">
      <dsp:nvSpPr>
        <dsp:cNvPr id="0" name=""/>
        <dsp:cNvSpPr/>
      </dsp:nvSpPr>
      <dsp:spPr>
        <a:xfrm>
          <a:off x="3588236" y="2214037"/>
          <a:ext cx="33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137" y="4572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bg1"/>
            </a:solidFill>
            <a:latin typeface="+mn-lt"/>
          </a:endParaRPr>
        </a:p>
      </dsp:txBody>
      <dsp:txXfrm>
        <a:off x="3748561" y="2257907"/>
        <a:ext cx="18486" cy="3700"/>
      </dsp:txXfrm>
    </dsp:sp>
    <dsp:sp modelId="{1A737907-1008-484E-9D80-696E8585C765}">
      <dsp:nvSpPr>
        <dsp:cNvPr id="0" name=""/>
        <dsp:cNvSpPr/>
      </dsp:nvSpPr>
      <dsp:spPr>
        <a:xfrm>
          <a:off x="1982480" y="1777490"/>
          <a:ext cx="1607555" cy="96453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анализ данных о событиях безопасности</a:t>
          </a:r>
        </a:p>
      </dsp:txBody>
      <dsp:txXfrm>
        <a:off x="1982480" y="1777490"/>
        <a:ext cx="1607555" cy="964533"/>
      </dsp:txXfrm>
    </dsp:sp>
    <dsp:sp modelId="{50991941-B59F-4843-918F-EE28DA74AB62}">
      <dsp:nvSpPr>
        <dsp:cNvPr id="0" name=""/>
        <dsp:cNvSpPr/>
      </dsp:nvSpPr>
      <dsp:spPr>
        <a:xfrm>
          <a:off x="5565529" y="2214037"/>
          <a:ext cx="33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137" y="4572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bg1"/>
            </a:solidFill>
            <a:latin typeface="+mn-lt"/>
          </a:endParaRPr>
        </a:p>
      </dsp:txBody>
      <dsp:txXfrm>
        <a:off x="5725854" y="2257907"/>
        <a:ext cx="18486" cy="3700"/>
      </dsp:txXfrm>
    </dsp:sp>
    <dsp:sp modelId="{402F05C6-CF47-4D4A-AA54-D8D3352A2D68}">
      <dsp:nvSpPr>
        <dsp:cNvPr id="0" name=""/>
        <dsp:cNvSpPr/>
      </dsp:nvSpPr>
      <dsp:spPr>
        <a:xfrm>
          <a:off x="3959773" y="1777490"/>
          <a:ext cx="1607555" cy="96453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обеспечение процесса обнаружения компьютерных атак;</a:t>
          </a:r>
        </a:p>
      </dsp:txBody>
      <dsp:txXfrm>
        <a:off x="3959773" y="1777490"/>
        <a:ext cx="1607555" cy="964533"/>
      </dsp:txXfrm>
    </dsp:sp>
    <dsp:sp modelId="{0BC4C81F-C319-4AA6-A505-9A63359E2730}">
      <dsp:nvSpPr>
        <dsp:cNvPr id="0" name=""/>
        <dsp:cNvSpPr/>
      </dsp:nvSpPr>
      <dsp:spPr>
        <a:xfrm>
          <a:off x="808964" y="2740224"/>
          <a:ext cx="5931880" cy="339137"/>
        </a:xfrm>
        <a:custGeom>
          <a:avLst/>
          <a:gdLst/>
          <a:ahLst/>
          <a:cxnLst/>
          <a:rect l="0" t="0" r="0" b="0"/>
          <a:pathLst>
            <a:path>
              <a:moveTo>
                <a:pt x="5931880" y="0"/>
              </a:moveTo>
              <a:lnTo>
                <a:pt x="5931880" y="186668"/>
              </a:lnTo>
              <a:lnTo>
                <a:pt x="0" y="186668"/>
              </a:lnTo>
              <a:lnTo>
                <a:pt x="0" y="339137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bg1"/>
            </a:solidFill>
            <a:latin typeface="+mn-lt"/>
          </a:endParaRPr>
        </a:p>
      </dsp:txBody>
      <dsp:txXfrm>
        <a:off x="3626320" y="2907942"/>
        <a:ext cx="297169" cy="3700"/>
      </dsp:txXfrm>
    </dsp:sp>
    <dsp:sp modelId="{75F5FC90-B16D-4286-8C4E-42383692AFC7}">
      <dsp:nvSpPr>
        <dsp:cNvPr id="0" name=""/>
        <dsp:cNvSpPr/>
      </dsp:nvSpPr>
      <dsp:spPr>
        <a:xfrm>
          <a:off x="5937067" y="1777490"/>
          <a:ext cx="1607555" cy="96453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регистрация инцидентов;</a:t>
          </a:r>
        </a:p>
      </dsp:txBody>
      <dsp:txXfrm>
        <a:off x="5937067" y="1777490"/>
        <a:ext cx="1607555" cy="964533"/>
      </dsp:txXfrm>
    </dsp:sp>
    <dsp:sp modelId="{C0EC5563-C83F-437B-9313-DB7A8182E83B}">
      <dsp:nvSpPr>
        <dsp:cNvPr id="0" name=""/>
        <dsp:cNvSpPr/>
      </dsp:nvSpPr>
      <dsp:spPr>
        <a:xfrm>
          <a:off x="1610942" y="3548308"/>
          <a:ext cx="33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137" y="4572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bg1"/>
            </a:solidFill>
            <a:latin typeface="+mn-lt"/>
          </a:endParaRPr>
        </a:p>
      </dsp:txBody>
      <dsp:txXfrm>
        <a:off x="1771268" y="3592178"/>
        <a:ext cx="18486" cy="3700"/>
      </dsp:txXfrm>
    </dsp:sp>
    <dsp:sp modelId="{A1FAABB5-BD42-4B05-8D17-959DC7896E28}">
      <dsp:nvSpPr>
        <dsp:cNvPr id="0" name=""/>
        <dsp:cNvSpPr/>
      </dsp:nvSpPr>
      <dsp:spPr>
        <a:xfrm>
          <a:off x="5187" y="3111761"/>
          <a:ext cx="1607555" cy="96453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реагирование на инциденты и ликвидация их последствий;</a:t>
          </a:r>
        </a:p>
      </dsp:txBody>
      <dsp:txXfrm>
        <a:off x="5187" y="3111761"/>
        <a:ext cx="1607555" cy="964533"/>
      </dsp:txXfrm>
    </dsp:sp>
    <dsp:sp modelId="{5CEB7178-4DEF-425A-8932-4DBC33D483AE}">
      <dsp:nvSpPr>
        <dsp:cNvPr id="0" name=""/>
        <dsp:cNvSpPr/>
      </dsp:nvSpPr>
      <dsp:spPr>
        <a:xfrm>
          <a:off x="3588236" y="3548308"/>
          <a:ext cx="33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137" y="4572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bg1"/>
            </a:solidFill>
            <a:latin typeface="+mn-lt"/>
          </a:endParaRPr>
        </a:p>
      </dsp:txBody>
      <dsp:txXfrm>
        <a:off x="3748561" y="3592178"/>
        <a:ext cx="18486" cy="3700"/>
      </dsp:txXfrm>
    </dsp:sp>
    <dsp:sp modelId="{1C9B3373-CE26-4BBA-BAE3-7EF7CE6E3815}">
      <dsp:nvSpPr>
        <dsp:cNvPr id="0" name=""/>
        <dsp:cNvSpPr/>
      </dsp:nvSpPr>
      <dsp:spPr>
        <a:xfrm>
          <a:off x="1982480" y="3111761"/>
          <a:ext cx="1607555" cy="96453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установление причин инцидентов;</a:t>
          </a:r>
        </a:p>
      </dsp:txBody>
      <dsp:txXfrm>
        <a:off x="1982480" y="3111761"/>
        <a:ext cx="1607555" cy="964533"/>
      </dsp:txXfrm>
    </dsp:sp>
    <dsp:sp modelId="{B7D11140-58D1-4199-BDAE-9286B48DD456}">
      <dsp:nvSpPr>
        <dsp:cNvPr id="0" name=""/>
        <dsp:cNvSpPr/>
      </dsp:nvSpPr>
      <dsp:spPr>
        <a:xfrm>
          <a:off x="5565529" y="3548308"/>
          <a:ext cx="339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137" y="4572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bg1"/>
            </a:solidFill>
            <a:latin typeface="+mn-lt"/>
          </a:endParaRPr>
        </a:p>
      </dsp:txBody>
      <dsp:txXfrm>
        <a:off x="5725854" y="3592178"/>
        <a:ext cx="18486" cy="3700"/>
      </dsp:txXfrm>
    </dsp:sp>
    <dsp:sp modelId="{BB4FD667-C083-476E-B581-4C6B076F251F}">
      <dsp:nvSpPr>
        <dsp:cNvPr id="0" name=""/>
        <dsp:cNvSpPr/>
      </dsp:nvSpPr>
      <dsp:spPr>
        <a:xfrm>
          <a:off x="3959773" y="3111761"/>
          <a:ext cx="1607555" cy="96453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анализ результатов устранения последствий инцидентов;</a:t>
          </a:r>
        </a:p>
      </dsp:txBody>
      <dsp:txXfrm>
        <a:off x="3959773" y="3111761"/>
        <a:ext cx="1607555" cy="964533"/>
      </dsp:txXfrm>
    </dsp:sp>
    <dsp:sp modelId="{3DC236A6-8942-1840-8316-2411D4788D2B}">
      <dsp:nvSpPr>
        <dsp:cNvPr id="0" name=""/>
        <dsp:cNvSpPr/>
      </dsp:nvSpPr>
      <dsp:spPr>
        <a:xfrm>
          <a:off x="5937067" y="3111761"/>
          <a:ext cx="1607555" cy="96453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18500"/>
            </a:buClr>
            <a:buFont typeface="Arial" panose="020B0604020202020204" pitchFamily="34" charset="0"/>
            <a:buNone/>
          </a:pPr>
          <a:r>
            <a:rPr lang="ru-RU" sz="1400" kern="1200" dirty="0"/>
            <a:t>взаимодействие с главным центром </a:t>
          </a:r>
          <a:r>
            <a:rPr lang="ru-RU" sz="1400" kern="1200" dirty="0" err="1"/>
            <a:t>ГосСОПКА</a:t>
          </a:r>
          <a:endParaRPr lang="ru-RU" sz="1400" kern="1200" dirty="0"/>
        </a:p>
      </dsp:txBody>
      <dsp:txXfrm>
        <a:off x="5937067" y="3111761"/>
        <a:ext cx="1607555" cy="9645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9D04D-55DD-43B8-93D2-DF4A27BE71F2}">
      <dsp:nvSpPr>
        <dsp:cNvPr id="0" name=""/>
        <dsp:cNvSpPr/>
      </dsp:nvSpPr>
      <dsp:spPr>
        <a:xfrm>
          <a:off x="88818" y="207016"/>
          <a:ext cx="3908044" cy="1093998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02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обнаружение компьютерных атак</a:t>
          </a:r>
        </a:p>
      </dsp:txBody>
      <dsp:txXfrm>
        <a:off x="88818" y="207016"/>
        <a:ext cx="3908044" cy="1093998"/>
      </dsp:txXfrm>
    </dsp:sp>
    <dsp:sp modelId="{A31DB4F4-7265-4988-B414-5F1EC7B57BA9}">
      <dsp:nvSpPr>
        <dsp:cNvPr id="0" name=""/>
        <dsp:cNvSpPr/>
      </dsp:nvSpPr>
      <dsp:spPr>
        <a:xfrm>
          <a:off x="0" y="90060"/>
          <a:ext cx="765799" cy="114869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C2E55-E2B6-4CF3-BD7E-026037E5A0CD}">
      <dsp:nvSpPr>
        <dsp:cNvPr id="0" name=""/>
        <dsp:cNvSpPr/>
      </dsp:nvSpPr>
      <dsp:spPr>
        <a:xfrm>
          <a:off x="4257836" y="207016"/>
          <a:ext cx="4436419" cy="1093998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02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предупреждение компьютерных атак</a:t>
          </a:r>
        </a:p>
      </dsp:txBody>
      <dsp:txXfrm>
        <a:off x="4257836" y="207016"/>
        <a:ext cx="4436419" cy="1093998"/>
      </dsp:txXfrm>
    </dsp:sp>
    <dsp:sp modelId="{A3453835-3171-4F35-ABBF-C39656517F13}">
      <dsp:nvSpPr>
        <dsp:cNvPr id="0" name=""/>
        <dsp:cNvSpPr/>
      </dsp:nvSpPr>
      <dsp:spPr>
        <a:xfrm>
          <a:off x="4172528" y="90060"/>
          <a:ext cx="765799" cy="114869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56DA3-B950-43A9-AF4C-043DCF39E67E}">
      <dsp:nvSpPr>
        <dsp:cNvPr id="0" name=""/>
        <dsp:cNvSpPr/>
      </dsp:nvSpPr>
      <dsp:spPr>
        <a:xfrm>
          <a:off x="88818" y="1584239"/>
          <a:ext cx="3908044" cy="1093998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02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ликвидация последствий компьютерных атак и реагирование на компьютерные инциденты</a:t>
          </a:r>
        </a:p>
      </dsp:txBody>
      <dsp:txXfrm>
        <a:off x="88818" y="1584239"/>
        <a:ext cx="3908044" cy="1093998"/>
      </dsp:txXfrm>
    </dsp:sp>
    <dsp:sp modelId="{33AF21C4-1882-48B5-9454-23C07A2F4508}">
      <dsp:nvSpPr>
        <dsp:cNvPr id="0" name=""/>
        <dsp:cNvSpPr/>
      </dsp:nvSpPr>
      <dsp:spPr>
        <a:xfrm>
          <a:off x="0" y="1458760"/>
          <a:ext cx="765799" cy="114869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E7224-E71E-47EF-95C3-37B198ADB3D2}">
      <dsp:nvSpPr>
        <dsp:cNvPr id="0" name=""/>
        <dsp:cNvSpPr/>
      </dsp:nvSpPr>
      <dsp:spPr>
        <a:xfrm>
          <a:off x="4257836" y="1584239"/>
          <a:ext cx="4436419" cy="1093998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02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поиск признаков КА в сетях электросвязи, используемых для организации взаимодействия объектов КИИ</a:t>
          </a:r>
        </a:p>
      </dsp:txBody>
      <dsp:txXfrm>
        <a:off x="4257836" y="1584239"/>
        <a:ext cx="4436419" cy="1093998"/>
      </dsp:txXfrm>
    </dsp:sp>
    <dsp:sp modelId="{86E7C9B6-6B3B-4199-B474-D9C3354FAD05}">
      <dsp:nvSpPr>
        <dsp:cNvPr id="0" name=""/>
        <dsp:cNvSpPr/>
      </dsp:nvSpPr>
      <dsp:spPr>
        <a:xfrm>
          <a:off x="4172528" y="1458760"/>
          <a:ext cx="765799" cy="114869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9D488-F71F-40E2-9ED3-135814522240}">
      <dsp:nvSpPr>
        <dsp:cNvPr id="0" name=""/>
        <dsp:cNvSpPr/>
      </dsp:nvSpPr>
      <dsp:spPr>
        <a:xfrm>
          <a:off x="1918" y="2918709"/>
          <a:ext cx="8692337" cy="1093998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02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    криптографическая защита обмена информацией необходимой субъектам КИИ при    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    обнаружении, предупреждении и (или) ликвидации последствий компьютерных атак</a:t>
          </a:r>
        </a:p>
      </dsp:txBody>
      <dsp:txXfrm>
        <a:off x="1918" y="2918709"/>
        <a:ext cx="8692337" cy="1093998"/>
      </dsp:txXfrm>
    </dsp:sp>
    <dsp:sp modelId="{00F44DC8-7C3B-4107-B70E-5CAF4E05A2E4}">
      <dsp:nvSpPr>
        <dsp:cNvPr id="0" name=""/>
        <dsp:cNvSpPr/>
      </dsp:nvSpPr>
      <dsp:spPr>
        <a:xfrm>
          <a:off x="0" y="2736218"/>
          <a:ext cx="765806" cy="1148698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6E94D-39FB-4481-9FF7-16D72AFF105E}">
      <dsp:nvSpPr>
        <dsp:cNvPr id="0" name=""/>
        <dsp:cNvSpPr/>
      </dsp:nvSpPr>
      <dsp:spPr>
        <a:xfrm>
          <a:off x="0" y="0"/>
          <a:ext cx="77048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BEAF-79F1-4FDD-8A21-5464947A229F}">
      <dsp:nvSpPr>
        <dsp:cNvPr id="0" name=""/>
        <dsp:cNvSpPr/>
      </dsp:nvSpPr>
      <dsp:spPr>
        <a:xfrm>
          <a:off x="0" y="0"/>
          <a:ext cx="1540971" cy="403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Общие требования</a:t>
          </a:r>
        </a:p>
      </dsp:txBody>
      <dsp:txXfrm>
        <a:off x="0" y="0"/>
        <a:ext cx="1540971" cy="4032447"/>
      </dsp:txXfrm>
    </dsp:sp>
    <dsp:sp modelId="{AB4A40B5-8838-4971-850C-FB282AE1C960}">
      <dsp:nvSpPr>
        <dsp:cNvPr id="0" name=""/>
        <dsp:cNvSpPr/>
      </dsp:nvSpPr>
      <dsp:spPr>
        <a:xfrm>
          <a:off x="1656543" y="47402"/>
          <a:ext cx="6048311" cy="948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Отсутствие принудительного обновления программного обеспечения и управления с территории иностранного государства</a:t>
          </a:r>
        </a:p>
      </dsp:txBody>
      <dsp:txXfrm>
        <a:off x="1656543" y="47402"/>
        <a:ext cx="6048311" cy="948058"/>
      </dsp:txXfrm>
    </dsp:sp>
    <dsp:sp modelId="{37336815-6809-49B4-B963-BCE478138F93}">
      <dsp:nvSpPr>
        <dsp:cNvPr id="0" name=""/>
        <dsp:cNvSpPr/>
      </dsp:nvSpPr>
      <dsp:spPr>
        <a:xfrm>
          <a:off x="1540971" y="995461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EBD6E-3D92-4C75-850A-278C8E61D991}">
      <dsp:nvSpPr>
        <dsp:cNvPr id="0" name=""/>
        <dsp:cNvSpPr/>
      </dsp:nvSpPr>
      <dsp:spPr>
        <a:xfrm>
          <a:off x="1656543" y="1042864"/>
          <a:ext cx="6048311" cy="948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Не должно иметь возможности несанкционированной передачи информации производителю и иным лицам</a:t>
          </a:r>
        </a:p>
      </dsp:txBody>
      <dsp:txXfrm>
        <a:off x="1656543" y="1042864"/>
        <a:ext cx="6048311" cy="948058"/>
      </dsp:txXfrm>
    </dsp:sp>
    <dsp:sp modelId="{3268CEA7-0576-45D3-B3AE-455C0C3B9D7E}">
      <dsp:nvSpPr>
        <dsp:cNvPr id="0" name=""/>
        <dsp:cNvSpPr/>
      </dsp:nvSpPr>
      <dsp:spPr>
        <a:xfrm>
          <a:off x="1540971" y="1990922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93D34-842E-43A8-B563-40CF0CDD7731}">
      <dsp:nvSpPr>
        <dsp:cNvPr id="0" name=""/>
        <dsp:cNvSpPr/>
      </dsp:nvSpPr>
      <dsp:spPr>
        <a:xfrm>
          <a:off x="1656543" y="2038325"/>
          <a:ext cx="6048311" cy="948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Возможность модернизации силами исключительно российских компаний</a:t>
          </a:r>
        </a:p>
      </dsp:txBody>
      <dsp:txXfrm>
        <a:off x="1656543" y="2038325"/>
        <a:ext cx="6048311" cy="948058"/>
      </dsp:txXfrm>
    </dsp:sp>
    <dsp:sp modelId="{49336B92-37D5-4FA6-9A19-925DB1886591}">
      <dsp:nvSpPr>
        <dsp:cNvPr id="0" name=""/>
        <dsp:cNvSpPr/>
      </dsp:nvSpPr>
      <dsp:spPr>
        <a:xfrm>
          <a:off x="1540971" y="2986383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5CCC3-98A1-459A-A160-25CE9FAF9182}">
      <dsp:nvSpPr>
        <dsp:cNvPr id="0" name=""/>
        <dsp:cNvSpPr/>
      </dsp:nvSpPr>
      <dsp:spPr>
        <a:xfrm>
          <a:off x="1656543" y="3033786"/>
          <a:ext cx="6048311" cy="948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Гарантийная и техническая поддержка исключительно от российских компаний</a:t>
          </a:r>
        </a:p>
      </dsp:txBody>
      <dsp:txXfrm>
        <a:off x="1656543" y="3033786"/>
        <a:ext cx="6048311" cy="948058"/>
      </dsp:txXfrm>
    </dsp:sp>
    <dsp:sp modelId="{B6FD7893-53B8-4070-BE73-2E035E44DA96}">
      <dsp:nvSpPr>
        <dsp:cNvPr id="0" name=""/>
        <dsp:cNvSpPr/>
      </dsp:nvSpPr>
      <dsp:spPr>
        <a:xfrm>
          <a:off x="1540971" y="3981844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79E2B-6C6D-405C-848C-82DA0EF866D6}">
      <dsp:nvSpPr>
        <dsp:cNvPr id="0" name=""/>
        <dsp:cNvSpPr/>
      </dsp:nvSpPr>
      <dsp:spPr>
        <a:xfrm>
          <a:off x="1538" y="0"/>
          <a:ext cx="6014181" cy="10850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Шлюзы безопасности</a:t>
          </a:r>
        </a:p>
      </dsp:txBody>
      <dsp:txXfrm>
        <a:off x="33319" y="31781"/>
        <a:ext cx="5950619" cy="1021534"/>
      </dsp:txXfrm>
    </dsp:sp>
    <dsp:sp modelId="{CB22D24B-1F1D-4F09-A86A-CC70ADA307E6}">
      <dsp:nvSpPr>
        <dsp:cNvPr id="0" name=""/>
        <dsp:cNvSpPr/>
      </dsp:nvSpPr>
      <dsp:spPr>
        <a:xfrm>
          <a:off x="4545" y="1221164"/>
          <a:ext cx="2499694" cy="108509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FW/VPN</a:t>
          </a:r>
          <a:endParaRPr lang="ru-RU" sz="1100" kern="1200" dirty="0"/>
        </a:p>
      </dsp:txBody>
      <dsp:txXfrm>
        <a:off x="36326" y="1252945"/>
        <a:ext cx="2436132" cy="1021534"/>
      </dsp:txXfrm>
    </dsp:sp>
    <dsp:sp modelId="{054447F5-649F-4F42-8B4C-6DD8E91EF801}">
      <dsp:nvSpPr>
        <dsp:cNvPr id="0" name=""/>
        <dsp:cNvSpPr/>
      </dsp:nvSpPr>
      <dsp:spPr>
        <a:xfrm>
          <a:off x="4545" y="2441465"/>
          <a:ext cx="810536" cy="10850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Coordinator for Win/Linux</a:t>
          </a:r>
          <a:endParaRPr lang="ru-RU" sz="1100" kern="1200" dirty="0"/>
        </a:p>
      </dsp:txBody>
      <dsp:txXfrm>
        <a:off x="28285" y="2465205"/>
        <a:ext cx="763056" cy="1037616"/>
      </dsp:txXfrm>
    </dsp:sp>
    <dsp:sp modelId="{8BCE19B1-54BF-4BF5-B766-E127923C4AA5}">
      <dsp:nvSpPr>
        <dsp:cNvPr id="0" name=""/>
        <dsp:cNvSpPr/>
      </dsp:nvSpPr>
      <dsp:spPr>
        <a:xfrm>
          <a:off x="849124" y="2441465"/>
          <a:ext cx="810536" cy="10850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HW</a:t>
          </a:r>
          <a:r>
            <a:rPr lang="ru-RU" sz="1100" kern="1200" dirty="0"/>
            <a:t> 4 поколения</a:t>
          </a:r>
        </a:p>
      </dsp:txBody>
      <dsp:txXfrm>
        <a:off x="872864" y="2465205"/>
        <a:ext cx="763056" cy="1037616"/>
      </dsp:txXfrm>
    </dsp:sp>
    <dsp:sp modelId="{57B93BA9-3A98-42E4-BF23-90B538F614CA}">
      <dsp:nvSpPr>
        <dsp:cNvPr id="0" name=""/>
        <dsp:cNvSpPr/>
      </dsp:nvSpPr>
      <dsp:spPr>
        <a:xfrm>
          <a:off x="1693703" y="2441465"/>
          <a:ext cx="810536" cy="108509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IG</a:t>
          </a:r>
          <a:r>
            <a:rPr lang="ru-RU" sz="1100" kern="1200" dirty="0"/>
            <a:t>/</a:t>
          </a:r>
          <a:r>
            <a:rPr lang="en-US" sz="1100" kern="1200" dirty="0"/>
            <a:t>SIES</a:t>
          </a:r>
          <a:endParaRPr lang="ru-RU" sz="1100" kern="1200" dirty="0"/>
        </a:p>
      </dsp:txBody>
      <dsp:txXfrm>
        <a:off x="1717443" y="2465205"/>
        <a:ext cx="763056" cy="1037616"/>
      </dsp:txXfrm>
    </dsp:sp>
    <dsp:sp modelId="{BE101695-0573-4181-93EF-46EEF30C9604}">
      <dsp:nvSpPr>
        <dsp:cNvPr id="0" name=""/>
        <dsp:cNvSpPr/>
      </dsp:nvSpPr>
      <dsp:spPr>
        <a:xfrm>
          <a:off x="2560880" y="1198417"/>
          <a:ext cx="810536" cy="10850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FW/</a:t>
          </a:r>
          <a:br>
            <a:rPr lang="en-US" sz="1100" kern="1200" dirty="0"/>
          </a:br>
          <a:r>
            <a:rPr lang="en-US" sz="1100" kern="1200" dirty="0"/>
            <a:t>PKI </a:t>
          </a:r>
          <a:endParaRPr lang="ru-RU" sz="1100" kern="1200" dirty="0"/>
        </a:p>
      </dsp:txBody>
      <dsp:txXfrm>
        <a:off x="2584620" y="1222157"/>
        <a:ext cx="763056" cy="1037616"/>
      </dsp:txXfrm>
    </dsp:sp>
    <dsp:sp modelId="{2F477659-DCE8-449F-95AD-FD94E416BC65}">
      <dsp:nvSpPr>
        <dsp:cNvPr id="0" name=""/>
        <dsp:cNvSpPr/>
      </dsp:nvSpPr>
      <dsp:spPr>
        <a:xfrm>
          <a:off x="2572324" y="2441465"/>
          <a:ext cx="810536" cy="108509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ViPNet TLS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</a:t>
          </a:r>
          <a:r>
            <a:rPr lang="ru-RU" sz="1100" kern="1200" dirty="0"/>
            <a:t>+</a:t>
          </a:r>
          <a:r>
            <a:rPr lang="en-US" sz="1100" kern="1200" dirty="0"/>
            <a:t>PT WAF)</a:t>
          </a:r>
          <a:endParaRPr lang="ru-RU" sz="1100" kern="1200" dirty="0"/>
        </a:p>
      </dsp:txBody>
      <dsp:txXfrm>
        <a:off x="2596064" y="2465205"/>
        <a:ext cx="763056" cy="1037616"/>
      </dsp:txXfrm>
    </dsp:sp>
    <dsp:sp modelId="{0C52ABB2-C246-4552-A826-BF4765194FD7}">
      <dsp:nvSpPr>
        <dsp:cNvPr id="0" name=""/>
        <dsp:cNvSpPr/>
      </dsp:nvSpPr>
      <dsp:spPr>
        <a:xfrm>
          <a:off x="3450946" y="1221164"/>
          <a:ext cx="810536" cy="108509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FW</a:t>
          </a:r>
          <a:r>
            <a:rPr lang="ru-RU" sz="1100" kern="1200" dirty="0"/>
            <a:t>/</a:t>
          </a:r>
          <a:r>
            <a:rPr lang="en-US" sz="1100" kern="1200" dirty="0"/>
            <a:t> DPI</a:t>
          </a:r>
          <a:endParaRPr lang="ru-RU" sz="1100" kern="1200" dirty="0"/>
        </a:p>
      </dsp:txBody>
      <dsp:txXfrm>
        <a:off x="3474686" y="1244904"/>
        <a:ext cx="763056" cy="1037616"/>
      </dsp:txXfrm>
    </dsp:sp>
    <dsp:sp modelId="{16DC79EB-3E8D-4457-9474-4327DABEA60F}">
      <dsp:nvSpPr>
        <dsp:cNvPr id="0" name=""/>
        <dsp:cNvSpPr/>
      </dsp:nvSpPr>
      <dsp:spPr>
        <a:xfrm>
          <a:off x="3450946" y="2441465"/>
          <a:ext cx="810536" cy="10850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ViPNet xFirewall</a:t>
          </a:r>
          <a:endParaRPr lang="ru-RU" sz="1100" kern="1200" dirty="0"/>
        </a:p>
      </dsp:txBody>
      <dsp:txXfrm>
        <a:off x="3474686" y="2465205"/>
        <a:ext cx="763056" cy="1037616"/>
      </dsp:txXfrm>
    </dsp:sp>
    <dsp:sp modelId="{3BE23158-4DCA-4065-9D86-DFD6F32CC495}">
      <dsp:nvSpPr>
        <dsp:cNvPr id="0" name=""/>
        <dsp:cNvSpPr/>
      </dsp:nvSpPr>
      <dsp:spPr>
        <a:xfrm>
          <a:off x="4329568" y="1221164"/>
          <a:ext cx="810536" cy="108509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IDS</a:t>
          </a:r>
          <a:endParaRPr lang="ru-RU" sz="1100" kern="1200" dirty="0"/>
        </a:p>
      </dsp:txBody>
      <dsp:txXfrm>
        <a:off x="4353308" y="1244904"/>
        <a:ext cx="763056" cy="1037616"/>
      </dsp:txXfrm>
    </dsp:sp>
    <dsp:sp modelId="{60AE738C-D7EA-4644-9203-1439943E49E3}">
      <dsp:nvSpPr>
        <dsp:cNvPr id="0" name=""/>
        <dsp:cNvSpPr/>
      </dsp:nvSpPr>
      <dsp:spPr>
        <a:xfrm>
          <a:off x="4329568" y="2441465"/>
          <a:ext cx="810536" cy="10850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ViPNet IDS NS</a:t>
          </a:r>
          <a:endParaRPr lang="ru-RU" sz="1100" kern="1200" dirty="0"/>
        </a:p>
      </dsp:txBody>
      <dsp:txXfrm>
        <a:off x="4353308" y="2465205"/>
        <a:ext cx="763056" cy="1037616"/>
      </dsp:txXfrm>
    </dsp:sp>
    <dsp:sp modelId="{29D98BE3-3859-476F-8C84-C5A91485D150}">
      <dsp:nvSpPr>
        <dsp:cNvPr id="0" name=""/>
        <dsp:cNvSpPr/>
      </dsp:nvSpPr>
      <dsp:spPr>
        <a:xfrm>
          <a:off x="5242305" y="1218680"/>
          <a:ext cx="810536" cy="108509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Threat Intelligence</a:t>
          </a:r>
          <a:endParaRPr lang="ru-RU" sz="1100" kern="1200" dirty="0"/>
        </a:p>
      </dsp:txBody>
      <dsp:txXfrm>
        <a:off x="5266045" y="1242420"/>
        <a:ext cx="763056" cy="1037616"/>
      </dsp:txXfrm>
    </dsp:sp>
    <dsp:sp modelId="{31D0CC1C-3C60-44BB-987F-ABC70A16AF29}">
      <dsp:nvSpPr>
        <dsp:cNvPr id="0" name=""/>
        <dsp:cNvSpPr/>
      </dsp:nvSpPr>
      <dsp:spPr>
        <a:xfrm>
          <a:off x="5208189" y="2441465"/>
          <a:ext cx="810536" cy="10850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ViPNet TIAS</a:t>
          </a:r>
          <a:endParaRPr lang="ru-RU" sz="1100" kern="1200" dirty="0"/>
        </a:p>
      </dsp:txBody>
      <dsp:txXfrm>
        <a:off x="5231929" y="2465205"/>
        <a:ext cx="763056" cy="1037616"/>
      </dsp:txXfrm>
    </dsp:sp>
    <dsp:sp modelId="{F7FD2399-F9E4-45CA-88F6-DE2C89E87755}">
      <dsp:nvSpPr>
        <dsp:cNvPr id="0" name=""/>
        <dsp:cNvSpPr/>
      </dsp:nvSpPr>
      <dsp:spPr>
        <a:xfrm>
          <a:off x="6154896" y="863"/>
          <a:ext cx="1689158" cy="10850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Хостовые решения</a:t>
          </a:r>
        </a:p>
      </dsp:txBody>
      <dsp:txXfrm>
        <a:off x="6186677" y="32644"/>
        <a:ext cx="1625596" cy="1021534"/>
      </dsp:txXfrm>
    </dsp:sp>
    <dsp:sp modelId="{A4CE5894-1699-43E7-994E-134D435EA679}">
      <dsp:nvSpPr>
        <dsp:cNvPr id="0" name=""/>
        <dsp:cNvSpPr/>
      </dsp:nvSpPr>
      <dsp:spPr>
        <a:xfrm>
          <a:off x="6154896" y="1221164"/>
          <a:ext cx="810536" cy="108509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IDS</a:t>
          </a:r>
          <a:endParaRPr lang="ru-RU" sz="1100" kern="1200" dirty="0"/>
        </a:p>
      </dsp:txBody>
      <dsp:txXfrm>
        <a:off x="6178636" y="1244904"/>
        <a:ext cx="763056" cy="1037616"/>
      </dsp:txXfrm>
    </dsp:sp>
    <dsp:sp modelId="{8243FEFD-B154-4493-947E-8C365A60065B}">
      <dsp:nvSpPr>
        <dsp:cNvPr id="0" name=""/>
        <dsp:cNvSpPr/>
      </dsp:nvSpPr>
      <dsp:spPr>
        <a:xfrm>
          <a:off x="6154896" y="2441465"/>
          <a:ext cx="810536" cy="10850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ViPNet IDS HS</a:t>
          </a:r>
          <a:endParaRPr lang="ru-RU" sz="1100" kern="1200" dirty="0"/>
        </a:p>
      </dsp:txBody>
      <dsp:txXfrm>
        <a:off x="6178636" y="2465205"/>
        <a:ext cx="763056" cy="1037616"/>
      </dsp:txXfrm>
    </dsp:sp>
    <dsp:sp modelId="{E2DD6716-8900-4821-B12C-3B64BA14ECFA}">
      <dsp:nvSpPr>
        <dsp:cNvPr id="0" name=""/>
        <dsp:cNvSpPr/>
      </dsp:nvSpPr>
      <dsp:spPr>
        <a:xfrm>
          <a:off x="7033518" y="1221164"/>
          <a:ext cx="810536" cy="108509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FW/VPN</a:t>
          </a:r>
          <a:endParaRPr lang="ru-RU" sz="1100" kern="1200" dirty="0"/>
        </a:p>
      </dsp:txBody>
      <dsp:txXfrm>
        <a:off x="7057258" y="1244904"/>
        <a:ext cx="763056" cy="1037616"/>
      </dsp:txXfrm>
    </dsp:sp>
    <dsp:sp modelId="{5D9CFAC7-9B95-4D77-B30B-3D6A54FDE2CA}">
      <dsp:nvSpPr>
        <dsp:cNvPr id="0" name=""/>
        <dsp:cNvSpPr/>
      </dsp:nvSpPr>
      <dsp:spPr>
        <a:xfrm>
          <a:off x="7033518" y="2441465"/>
          <a:ext cx="810536" cy="10850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ViPNet Client </a:t>
          </a:r>
          <a:endParaRPr lang="ru-RU" sz="1100" kern="1200" dirty="0"/>
        </a:p>
      </dsp:txBody>
      <dsp:txXfrm>
        <a:off x="7057258" y="2465205"/>
        <a:ext cx="763056" cy="10376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40430-FA61-4DA2-8438-672A71C92543}">
      <dsp:nvSpPr>
        <dsp:cNvPr id="0" name=""/>
        <dsp:cNvSpPr/>
      </dsp:nvSpPr>
      <dsp:spPr>
        <a:xfrm>
          <a:off x="160752" y="657967"/>
          <a:ext cx="3787509" cy="11835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689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Принимает и обрабатывает события, поступающие от сенсоров, а также классифицирует их по категориям угроз. </a:t>
          </a:r>
        </a:p>
      </dsp:txBody>
      <dsp:txXfrm>
        <a:off x="160752" y="657967"/>
        <a:ext cx="3787509" cy="1183596"/>
      </dsp:txXfrm>
    </dsp:sp>
    <dsp:sp modelId="{EB82E60A-29FF-4904-843F-0C45EFCECF91}">
      <dsp:nvSpPr>
        <dsp:cNvPr id="0" name=""/>
        <dsp:cNvSpPr/>
      </dsp:nvSpPr>
      <dsp:spPr>
        <a:xfrm>
          <a:off x="2939" y="487003"/>
          <a:ext cx="828517" cy="12427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4C408-92A4-4F99-9FDE-DF3672D1C21E}">
      <dsp:nvSpPr>
        <dsp:cNvPr id="0" name=""/>
        <dsp:cNvSpPr/>
      </dsp:nvSpPr>
      <dsp:spPr>
        <a:xfrm>
          <a:off x="4362950" y="657967"/>
          <a:ext cx="3787509" cy="11835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689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Анализирует и выполняет корреляцию поступивших событий. </a:t>
          </a:r>
          <a:endParaRPr lang="ru-RU" sz="1200" kern="1200" dirty="0"/>
        </a:p>
      </dsp:txBody>
      <dsp:txXfrm>
        <a:off x="4362950" y="657967"/>
        <a:ext cx="3787509" cy="1183596"/>
      </dsp:txXfrm>
    </dsp:sp>
    <dsp:sp modelId="{D8CB636F-166C-4BD4-9531-693C2D164594}">
      <dsp:nvSpPr>
        <dsp:cNvPr id="0" name=""/>
        <dsp:cNvSpPr/>
      </dsp:nvSpPr>
      <dsp:spPr>
        <a:xfrm>
          <a:off x="4205138" y="487003"/>
          <a:ext cx="828517" cy="12427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43DA3-B4FF-4BDE-9B44-765651B375FE}">
      <dsp:nvSpPr>
        <dsp:cNvPr id="0" name=""/>
        <dsp:cNvSpPr/>
      </dsp:nvSpPr>
      <dsp:spPr>
        <a:xfrm>
          <a:off x="160752" y="2147983"/>
          <a:ext cx="3787509" cy="11835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689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Выявляет инциденты сигнатурным и эвристическим методами на основе потока обработанных событий. </a:t>
          </a:r>
          <a:endParaRPr lang="ru-RU" sz="1200" kern="1200" dirty="0"/>
        </a:p>
      </dsp:txBody>
      <dsp:txXfrm>
        <a:off x="160752" y="2147983"/>
        <a:ext cx="3787509" cy="1183596"/>
      </dsp:txXfrm>
    </dsp:sp>
    <dsp:sp modelId="{99F0874A-4CE6-4EDE-878E-CD1E45804DE2}">
      <dsp:nvSpPr>
        <dsp:cNvPr id="0" name=""/>
        <dsp:cNvSpPr/>
      </dsp:nvSpPr>
      <dsp:spPr>
        <a:xfrm>
          <a:off x="2939" y="1977019"/>
          <a:ext cx="828517" cy="12427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B66DE-7691-4A47-B126-B273897C9DCC}">
      <dsp:nvSpPr>
        <dsp:cNvPr id="0" name=""/>
        <dsp:cNvSpPr/>
      </dsp:nvSpPr>
      <dsp:spPr>
        <a:xfrm>
          <a:off x="4362950" y="2147983"/>
          <a:ext cx="3787509" cy="11835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689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Регистрирует инциденты — формирует карточки инцидентов с подробными характеристиками и рекомендациям по реагированию на них. </a:t>
          </a:r>
          <a:endParaRPr lang="ru-RU" sz="1200" kern="1200" dirty="0"/>
        </a:p>
      </dsp:txBody>
      <dsp:txXfrm>
        <a:off x="4362950" y="2147983"/>
        <a:ext cx="3787509" cy="1183596"/>
      </dsp:txXfrm>
    </dsp:sp>
    <dsp:sp modelId="{AC2AF9A8-3D6E-4D3E-85C8-E873848D7028}">
      <dsp:nvSpPr>
        <dsp:cNvPr id="0" name=""/>
        <dsp:cNvSpPr/>
      </dsp:nvSpPr>
      <dsp:spPr>
        <a:xfrm>
          <a:off x="4205138" y="1977019"/>
          <a:ext cx="828517" cy="12427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6BC03-0512-4BFD-A12A-B834366BB351}">
      <dsp:nvSpPr>
        <dsp:cNvPr id="0" name=""/>
        <dsp:cNvSpPr/>
      </dsp:nvSpPr>
      <dsp:spPr>
        <a:xfrm>
          <a:off x="160752" y="3638000"/>
          <a:ext cx="3787509" cy="11835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689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Оперативно оповещает заинтересованные лица, ответственные за обеспечение информационной безопасности, о выявленных инцидентах по электронной почте, а также в веб-интерфейсе в режиме реального времени. </a:t>
          </a:r>
          <a:endParaRPr lang="ru-RU" sz="1200" kern="1200" dirty="0"/>
        </a:p>
      </dsp:txBody>
      <dsp:txXfrm>
        <a:off x="160752" y="3638000"/>
        <a:ext cx="3787509" cy="1183596"/>
      </dsp:txXfrm>
    </dsp:sp>
    <dsp:sp modelId="{E48388EC-58EB-4B40-8CDE-708EEABE2034}">
      <dsp:nvSpPr>
        <dsp:cNvPr id="0" name=""/>
        <dsp:cNvSpPr/>
      </dsp:nvSpPr>
      <dsp:spPr>
        <a:xfrm>
          <a:off x="2939" y="3467036"/>
          <a:ext cx="828517" cy="12427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2169D-7A91-4179-9AC0-8F670DE1249E}">
      <dsp:nvSpPr>
        <dsp:cNvPr id="0" name=""/>
        <dsp:cNvSpPr/>
      </dsp:nvSpPr>
      <dsp:spPr>
        <a:xfrm>
          <a:off x="4362950" y="3638000"/>
          <a:ext cx="3787509" cy="11835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689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Предоставляет в веб-интерфейсе инструменты для мониторинга, анализа и расследования инцидентов.</a:t>
          </a:r>
        </a:p>
      </dsp:txBody>
      <dsp:txXfrm>
        <a:off x="4362950" y="3638000"/>
        <a:ext cx="3787509" cy="1183596"/>
      </dsp:txXfrm>
    </dsp:sp>
    <dsp:sp modelId="{17FBE3A2-5899-4201-B11D-337B119DEE2C}">
      <dsp:nvSpPr>
        <dsp:cNvPr id="0" name=""/>
        <dsp:cNvSpPr/>
      </dsp:nvSpPr>
      <dsp:spPr>
        <a:xfrm>
          <a:off x="4205138" y="3467036"/>
          <a:ext cx="828517" cy="12427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EE601-35A1-4728-BC0E-214E4BEED47A}" type="datetimeFigureOut">
              <a:rPr lang="en-US" smtClean="0"/>
              <a:pPr/>
              <a:t>6/6/18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2597-EFF9-4FB6-A4C3-76B948BA7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88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91EE8-69AE-461D-8CCB-C9DF5AEE5592}" type="datetimeFigureOut">
              <a:rPr lang="en-US" smtClean="0"/>
              <a:pPr/>
              <a:t>6/6/18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DA8E6-7D59-45D1-806A-C62FB4BAE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8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76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36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A591B-28A7-4B25-9DBD-8422DC28B1B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37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более детальную структуру, как это работает. В контролируемой инфраструктуре устанавливаются средства мониторинга, это СОВ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хостового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 сетевого уровней. Информация о событиях направляется в систему выявления КИ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ViPNet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TIAS и информирование группы реагирования. Также в вашей сети может быть установлен комплекс анализа аномалий в трафике, который позволяет выявлять аномалии в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NetFlow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DNS, HTTP трафике. </a:t>
            </a:r>
          </a:p>
          <a:p>
            <a:pPr rtl="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нашей стороны работают специалисты, которые выполняют дополнительный анализ, и сбор информации из вашей инфраструктуры. Для сбора дополнительных сведений от других устройств и СЗИ может быть установлен лог-коллектор, информация из которого может быть полезна для расследования, а также для выявления инцидентов. </a:t>
            </a:r>
          </a:p>
          <a:p>
            <a:pPr rtl="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Выявленные инциденты передаются в Главный центр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667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5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примерами применения таких атак мы связываемся регулярно, когда тот</a:t>
            </a:r>
            <a:r>
              <a:rPr lang="ru-RU" baseline="0" dirty="0"/>
              <a:t> или иной сайт в самый неподходящий момент становится недоступным.</a:t>
            </a:r>
          </a:p>
          <a:p>
            <a:r>
              <a:rPr lang="ru-RU" baseline="0" dirty="0"/>
              <a:t>В данном случае – это был портал правительства области «Н», смысл которого в информировании населения.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 назначением головного центра ГосСОПКА и иерархически подчиненных ему центров является контроль за обеспечением защищенности информационных ресурсов, находящихся в зоне ответственности субъекта ГосСОПКА, от компьютерных атак, а также контроль за восстановлением штатного функционирования данных ресурсов при возникновении компьютерных инцидентов, вызванных компьютерными атаками.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Деятельность всех структурных элементов сегмента ГосСОПКА подчиняется единой политике, устанавливаемой головным центром ГосСОПКА. При этом головной центр ГосСОПКА: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разрабатывает нормативные документы, определяющие порядок и особенности исполнения своих функций всеми структурными элементами сегмента ГосСОПКА;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определяет основные типы инцидентов, возможность возникновения которых поддается прогнозированию на основе имеющихся научно-технических возможностей сегмента ГосСОПКА (далее — типовые инциденты);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разрабатывает методические рекомендации по реализации комплекса мероприятий по обнаружению, предупреждению и ликвидации последствий типовых инцидентов, предназначенные для персонала сегмента ГосСОПКА и информационных ресурсов, находящихся в зоне его ответственности;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выполняет анализ результатов мероприятий по обнаружению, предупреждению и ликвидации последствий инцидентов и обеспечивает оценку их эффективности;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основе анализа результатов указанных мероприятий уточняет (для типовых инцидентов) и разрабатывает (для инцидентов, не относившихся к типовым на момент возникновения) методические рекомендации по реализации комплекса мероприятий по обнаружению, предупреждению и ликвидации последствий инцидентов.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7B91-0BE5-4F24-8F68-6C943997885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8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 назначением головного центра ГосСОПКА и иерархически подчиненных ему центров является контроль за обеспечением защищенности информационных ресурсов, находящихся в зоне ответственности субъекта ГосСОПКА, от компьютерных атак, а также контроль за восстановлением штатного функционирования данных ресурсов при возникновении компьютерных инцидентов, вызванных компьютерными атаками.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Деятельность всех структурных элементов сегмента ГосСОПКА подчиняется единой политике, устанавливаемой головным центром ГосСОПКА. При этом головной центр ГосСОПКА: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разрабатывает нормативные документы, определяющие порядок и особенности исполнения своих функций всеми структурными элементами сегмента ГосСОПКА;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определяет основные типы инцидентов, возможность возникновения которых поддается прогнозированию на основе имеющихся научно-технических возможностей сегмента ГосСОПКА (далее — типовые инциденты);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разрабатывает методические рекомендации по реализации комплекса мероприятий по обнаружению, предупреждению и ликвидации последствий типовых инцидентов, предназначенные для персонала сегмента ГосСОПКА и информационных ресурсов, находящихся в зоне его ответственности;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выполняет анализ результатов мероприятий по обнаружению, предупреждению и ликвидации последствий инцидентов и обеспечивает оценку их эффективности;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основе анализа результатов указанных мероприятий уточняет (для типовых инцидентов) и разрабатывает (для инцидентов, не относившихся к типовым на момент возникновения) методические рекомендации по реализации комплекса мероприятий по обнаружению, предупреждению и ликвидации последствий инцидентов.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7B91-0BE5-4F24-8F68-6C943997885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51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A591B-28A7-4B25-9DBD-8422DC28B1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чтобы создать свой собственный центр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ГосСОПКА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вам нужно: Обеспечить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взаимодействие 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8Ц, обеспечить выполнение нормативных документов и развернуть комплекс технических средств для взаимодействия с Главным Центром. </a:t>
            </a:r>
          </a:p>
          <a:p>
            <a:pPr rtl="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подключении через нас, вам достаточно заключить соглашение с нами и уведомить об этом главный центр.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69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сведения необходимо передавать? В методических рекомендациях ФСБ и опубликованном проекте приказа есть перечень передаваемых сведений в Главный центр, сюда входят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сведения о категорировании объекта,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нарушении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требований по безопасности,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компьютерных атаках и инцидентах, общие сведения о защищенности контролируемой инфраструктуры.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3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7B91-0BE5-4F24-8F68-6C943997885B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92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3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0529D48-40DD-41E4-BF7B-8CA13A9CB4ED}" type="datetimeFigureOut">
              <a:rPr lang="ru-RU" smtClean="0"/>
              <a:t>06.06.2018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AE8A8E-8594-439C-9DC0-26213ED2B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47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7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3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0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8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2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27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28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7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4454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84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80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0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58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82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9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2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0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71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3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0" name="Picture 37" descr="Iphone-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9481" y="2090967"/>
            <a:ext cx="3400348" cy="4799799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6051550" y="2540000"/>
            <a:ext cx="1333500" cy="2324100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 Icon </a:t>
            </a:r>
          </a:p>
          <a:p>
            <a:r>
              <a:rPr lang="en-US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25927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25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54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00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1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3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03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78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37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0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o are w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89048"/>
            <a:ext cx="3657600" cy="3502152"/>
          </a:xfrm>
          <a:prstGeom prst="rect">
            <a:avLst/>
          </a:prstGeom>
          <a:ln>
            <a:noFill/>
          </a:ln>
        </p:spPr>
        <p:txBody>
          <a:bodyPr wrap="none" tIns="0" bIns="11887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0345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41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89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78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64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13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81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9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88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6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5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F1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72" y="758952"/>
            <a:ext cx="7980759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072" y="4453128"/>
            <a:ext cx="7980759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none" spc="150" baseline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75073" y="6459786"/>
            <a:ext cx="1854203" cy="365125"/>
          </a:xfrm>
        </p:spPr>
        <p:txBody>
          <a:bodyPr/>
          <a:lstStyle/>
          <a:p>
            <a:fld id="{1B62E2CD-415D-E34C-8553-483B6B5F1598}" type="datetime1">
              <a:rPr lang="ru-RU" smtClean="0"/>
              <a:t>06.06.2018</a:t>
            </a:fld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ru-RU" dirty="0"/>
              <a:t>Перспективный мониторинг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1812" y="6459786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5356" y="404664"/>
            <a:ext cx="352902" cy="3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39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  <p15:guide id="2" pos="483">
          <p15:clr>
            <a:srgbClr val="FBAE40"/>
          </p15:clr>
        </p15:guide>
        <p15:guide id="3" orient="horz" pos="490">
          <p15:clr>
            <a:srgbClr val="FBAE40"/>
          </p15:clr>
        </p15:guide>
        <p15:guide id="4" pos="718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7631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Rechteck 6"/>
          <p:cNvSpPr/>
          <p:nvPr userDrawn="1"/>
        </p:nvSpPr>
        <p:spPr>
          <a:xfrm>
            <a:off x="7524328" y="0"/>
            <a:ext cx="1152128" cy="93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9688"/>
            <a:ext cx="740116" cy="2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89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040" y="0"/>
            <a:ext cx="3038093" cy="6858000"/>
          </a:xfrm>
          <a:prstGeom prst="rect">
            <a:avLst/>
          </a:prstGeom>
          <a:solidFill>
            <a:srgbClr val="F1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979512"/>
            <a:ext cx="4869180" cy="5257800"/>
          </a:xfrm>
        </p:spPr>
        <p:txBody>
          <a:bodyPr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288036" indent="-137160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218228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5073" y="6459786"/>
            <a:ext cx="1854203" cy="365125"/>
          </a:xfrm>
        </p:spPr>
        <p:txBody>
          <a:bodyPr/>
          <a:lstStyle/>
          <a:p>
            <a:fld id="{A79CC762-3D3A-2C40-8548-4145E24801A5}" type="datetime1">
              <a:rPr lang="ru-RU" smtClean="0"/>
              <a:t>06.06.2018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/>
              <a:t>Перспективный мониторинг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1812" y="6459786"/>
            <a:ext cx="984019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5356" y="404664"/>
            <a:ext cx="352902" cy="3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0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682373"/>
            <a:ext cx="4648200" cy="38442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5" name="Slide Number Placeholder 4"/>
          <p:cNvSpPr txBox="1">
            <a:spLocks/>
          </p:cNvSpPr>
          <p:nvPr userDrawn="1"/>
        </p:nvSpPr>
        <p:spPr>
          <a:xfrm>
            <a:off x="8426147" y="790539"/>
            <a:ext cx="546403" cy="40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24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Пусто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Rechteck 6"/>
          <p:cNvSpPr/>
          <p:nvPr userDrawn="1"/>
        </p:nvSpPr>
        <p:spPr>
          <a:xfrm>
            <a:off x="7524328" y="0"/>
            <a:ext cx="1152128" cy="93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9688"/>
            <a:ext cx="740116" cy="2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73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>
          <a:xfrm>
            <a:off x="-9144" y="-34290"/>
            <a:ext cx="9153144" cy="689229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78104"/>
            <a:ext cx="4352868" cy="1282472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название заголовка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2269671"/>
            <a:ext cx="7478649" cy="3907292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7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00" y="369674"/>
            <a:ext cx="1070258" cy="27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1"/>
          <p:cNvSpPr>
            <a:spLocks noGrp="1"/>
          </p:cNvSpPr>
          <p:nvPr userDrawn="1"/>
        </p:nvSpPr>
        <p:spPr bwMode="auto">
          <a:xfrm>
            <a:off x="6781800" y="6477000"/>
            <a:ext cx="1980220" cy="2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r>
              <a:rPr lang="en-US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</a:t>
            </a:r>
            <a:r>
              <a:rPr lang="ru-RU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ОАО «ИнфоТеКС».</a:t>
            </a:r>
          </a:p>
        </p:txBody>
      </p:sp>
    </p:spTree>
    <p:extLst>
      <p:ext uri="{BB962C8B-B14F-4D97-AF65-F5344CB8AC3E}">
        <p14:creationId xmlns:p14="http://schemas.microsoft.com/office/powerpoint/2010/main" val="97026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1" r:id="rId2"/>
    <p:sldLayoutId id="2147483852" r:id="rId3"/>
    <p:sldLayoutId id="2147483853" r:id="rId4"/>
    <p:sldLayoutId id="2147483856" r:id="rId5"/>
    <p:sldLayoutId id="2147483857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4" r:id="rId26"/>
    <p:sldLayoutId id="2147483887" r:id="rId27"/>
    <p:sldLayoutId id="2147483888" r:id="rId28"/>
    <p:sldLayoutId id="2147483889" r:id="rId29"/>
    <p:sldLayoutId id="2147483890" r:id="rId30"/>
    <p:sldLayoutId id="2147483891" r:id="rId31"/>
    <p:sldLayoutId id="2147483892" r:id="rId32"/>
    <p:sldLayoutId id="2147483893" r:id="rId33"/>
    <p:sldLayoutId id="2147483894" r:id="rId34"/>
    <p:sldLayoutId id="2147483895" r:id="rId35"/>
    <p:sldLayoutId id="2147483896" r:id="rId36"/>
    <p:sldLayoutId id="2147483897" r:id="rId37"/>
    <p:sldLayoutId id="2147483898" r:id="rId38"/>
    <p:sldLayoutId id="2147483899" r:id="rId39"/>
    <p:sldLayoutId id="2147483900" r:id="rId40"/>
    <p:sldLayoutId id="2147483901" r:id="rId41"/>
    <p:sldLayoutId id="2147483902" r:id="rId42"/>
    <p:sldLayoutId id="2147483904" r:id="rId43"/>
    <p:sldLayoutId id="2147483905" r:id="rId44"/>
    <p:sldLayoutId id="2147483906" r:id="rId45"/>
    <p:sldLayoutId id="2147483907" r:id="rId46"/>
    <p:sldLayoutId id="2147483908" r:id="rId47"/>
    <p:sldLayoutId id="2147483909" r:id="rId48"/>
    <p:sldLayoutId id="2147483915" r:id="rId49"/>
    <p:sldLayoutId id="2147483916" r:id="rId50"/>
    <p:sldLayoutId id="2147483917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000" b="0" kern="1200" baseline="0">
          <a:solidFill>
            <a:srgbClr val="374555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D7D4"/>
        </a:buClr>
        <a:buFont typeface="Wingdings" charset="2"/>
        <a:buChar char="§"/>
        <a:defRPr lang="ru-RU" sz="1800" kern="1300" baseline="0" smtClean="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D7D4"/>
        </a:buClr>
        <a:buFont typeface="Wingdings" charset="2"/>
        <a:buChar char="§"/>
        <a:defRPr lang="ru-RU" sz="1800" kern="1300" baseline="0" smtClean="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D7D4"/>
        </a:buClr>
        <a:buFont typeface="Wingdings" charset="2"/>
        <a:buChar char="§"/>
        <a:defRPr lang="ru-RU" sz="1800" kern="1300" baseline="0" smtClean="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D7D4"/>
        </a:buClr>
        <a:buFont typeface="Wingdings" charset="2"/>
        <a:buChar char="§"/>
        <a:defRPr lang="ru-RU" sz="1800" kern="1300" baseline="0" smtClean="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D7D4"/>
        </a:buClr>
        <a:buFont typeface="Wingdings" charset="2"/>
        <a:buChar char="§"/>
        <a:defRPr lang="ru-RU" sz="1800" kern="1300" baseline="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6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12" Type="http://schemas.openxmlformats.org/officeDocument/2006/relationships/image" Target="../media/image5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Relationship Id="rId1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mailto:mikhail.bogachenko@axoftglobal.com" TargetMode="External"/><Relationship Id="rId3" Type="http://schemas.openxmlformats.org/officeDocument/2006/relationships/image" Target="../media/image89.png"/><Relationship Id="rId7" Type="http://schemas.openxmlformats.org/officeDocument/2006/relationships/hyperlink" Target="mailto:Roman.Kobtsev@amonitoring.ru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mitry.Grigoryev@infotecs.ru" TargetMode="External"/><Relationship Id="rId5" Type="http://schemas.openxmlformats.org/officeDocument/2006/relationships/hyperlink" Target="mailto:vermolaev@ptsecurity.com" TargetMode="External"/><Relationship Id="rId4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28600" y="5334000"/>
            <a:ext cx="4550651" cy="4691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Григорьев Дмитрий</a:t>
            </a:r>
          </a:p>
          <a:p>
            <a:r>
              <a:rPr lang="ru-RU" dirty="0">
                <a:solidFill>
                  <a:schemeClr val="bg1"/>
                </a:solidFill>
              </a:rPr>
              <a:t>Руководитель обособленного подразделения</a:t>
            </a:r>
            <a:b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1549"/>
            <a:ext cx="2740644" cy="6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" y="243840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Решение предназначенное для обнаружения и реагирования на компьютерные атаки – готовность подключения к </a:t>
            </a:r>
            <a:r>
              <a:rPr lang="ru-RU" sz="2400" dirty="0" err="1">
                <a:solidFill>
                  <a:schemeClr val="bg1"/>
                </a:solidFill>
              </a:rPr>
              <a:t>ГосСОПКА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573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9697"/>
            <a:ext cx="7886700" cy="993775"/>
          </a:xfrm>
        </p:spPr>
        <p:txBody>
          <a:bodyPr/>
          <a:lstStyle/>
          <a:p>
            <a:r>
              <a:rPr lang="ru-RU" dirty="0"/>
              <a:t>Элементы ГосСОПКА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752600"/>
            <a:ext cx="5707856" cy="41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214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9697"/>
            <a:ext cx="7886700" cy="993775"/>
          </a:xfrm>
        </p:spPr>
        <p:txBody>
          <a:bodyPr/>
          <a:lstStyle/>
          <a:p>
            <a:r>
              <a:rPr lang="ru-RU" dirty="0"/>
              <a:t>Варианты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78771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3530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x-none" sz="4400" kern="1200">
                <a:solidFill>
                  <a:srgbClr val="374555"/>
                </a:solidFill>
                <a:latin typeface="Segoe UI Light" charset="0"/>
                <a:ea typeface="+mj-ea"/>
                <a:cs typeface="+mj-cs"/>
              </a:rPr>
              <a:t>Цели создания </a:t>
            </a:r>
            <a:br>
              <a:rPr lang="ru-RU" sz="4400" kern="1200" dirty="0">
                <a:solidFill>
                  <a:srgbClr val="374555"/>
                </a:solidFill>
                <a:latin typeface="Segoe UI Light" charset="0"/>
                <a:ea typeface="+mj-ea"/>
                <a:cs typeface="+mj-cs"/>
              </a:rPr>
            </a:br>
            <a:r>
              <a:rPr lang="ru-RU" sz="4400" kern="1200" dirty="0">
                <a:solidFill>
                  <a:srgbClr val="374555"/>
                </a:solidFill>
                <a:latin typeface="Segoe UI Light" charset="0"/>
                <a:ea typeface="+mj-ea"/>
                <a:cs typeface="+mj-cs"/>
              </a:rPr>
              <a:t>Ведомственного сегмента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65712075"/>
              </p:ext>
            </p:extLst>
          </p:nvPr>
        </p:nvGraphicFramePr>
        <p:xfrm>
          <a:off x="650032" y="1905000"/>
          <a:ext cx="9255968" cy="44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35451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16" y="2679525"/>
            <a:ext cx="1974536" cy="13261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51" y="419724"/>
            <a:ext cx="7886700" cy="1325563"/>
          </a:xfrm>
        </p:spPr>
        <p:txBody>
          <a:bodyPr>
            <a:normAutofit/>
          </a:bodyPr>
          <a:lstStyle/>
          <a:p>
            <a:r>
              <a:rPr lang="ru-RU" dirty="0"/>
              <a:t>Создание ЦМ ГосСОПКА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14801" y="2452644"/>
            <a:ext cx="1035373" cy="377134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000" b="0" kern="1200" baseline="0">
                <a:solidFill>
                  <a:srgbClr val="374555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1350" b="1" dirty="0">
                <a:solidFill>
                  <a:srgbClr val="C00000"/>
                </a:solidFill>
              </a:rPr>
              <a:t>Персонал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98743" y="2096546"/>
            <a:ext cx="1371600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000" b="0" kern="1200" baseline="0">
                <a:solidFill>
                  <a:srgbClr val="374555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1350" dirty="0">
                <a:solidFill>
                  <a:schemeClr val="tx1"/>
                </a:solidFill>
              </a:rPr>
              <a:t>Технические средства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5" y="2931326"/>
            <a:ext cx="1126417" cy="144876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494630" y="2211834"/>
            <a:ext cx="971550" cy="429376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000" b="0" kern="1200" baseline="0">
                <a:solidFill>
                  <a:srgbClr val="374555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1350" dirty="0">
                <a:solidFill>
                  <a:schemeClr val="tx1"/>
                </a:solidFill>
              </a:rPr>
              <a:t>Процессы</a:t>
            </a:r>
            <a:endParaRPr lang="ru-RU" sz="1575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58" y="2481150"/>
            <a:ext cx="2745343" cy="2349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8300" y="4168736"/>
            <a:ext cx="11662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Методология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74" y="4445665"/>
            <a:ext cx="1823504" cy="12525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72050" y="4137722"/>
            <a:ext cx="14073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/>
              <a:t>Лицензии ФСБ и ФСТЭК России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59" y="4733876"/>
            <a:ext cx="582035" cy="7314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0093" y="4622468"/>
            <a:ext cx="599221" cy="9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3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379567" y="1725242"/>
            <a:ext cx="4535833" cy="1885261"/>
            <a:chOff x="4312835" y="-968849"/>
            <a:chExt cx="4493332" cy="191564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715608" y="-968849"/>
              <a:ext cx="4090559" cy="191564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4312835" y="28567"/>
              <a:ext cx="134819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583" tIns="88583" rIns="88583" bIns="88583" numCol="1" spcCol="1270" anchor="t" anchorCtr="0">
              <a:noAutofit/>
            </a:bodyPr>
            <a:lstStyle/>
            <a:p>
              <a:pPr indent="-34290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52400" y="1725242"/>
            <a:ext cx="4699319" cy="1926174"/>
            <a:chOff x="-3044827" y="-1023399"/>
            <a:chExt cx="4827991" cy="197019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3044827" y="-1023399"/>
              <a:ext cx="4059309" cy="19701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 txBox="1"/>
            <p:nvPr/>
          </p:nvSpPr>
          <p:spPr>
            <a:xfrm>
              <a:off x="434967" y="28567"/>
              <a:ext cx="134819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583" tIns="88583" rIns="88583" bIns="88583" numCol="1" spcCol="1270" anchor="t" anchorCtr="0">
              <a:noAutofit/>
            </a:bodyPr>
            <a:lstStyle/>
            <a:p>
              <a:pPr indent="-34290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52400" y="3794537"/>
            <a:ext cx="4119660" cy="2682463"/>
            <a:chOff x="406400" y="2763519"/>
            <a:chExt cx="2007616" cy="130048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06400" y="2763519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434967" y="2789992"/>
              <a:ext cx="134819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t" anchorCtr="0">
              <a:noAutofit/>
            </a:bodyPr>
            <a:lstStyle/>
            <a:p>
              <a:pPr marL="85725" lvl="1" indent="-85725" defTabSz="433388">
                <a:lnSpc>
                  <a:spcPct val="90000"/>
                </a:lnSpc>
                <a:spcBef>
                  <a:spcPts val="900"/>
                </a:spcBef>
                <a:spcAft>
                  <a:spcPct val="15000"/>
                </a:spcAft>
                <a:buChar char="••"/>
              </a:pPr>
              <a:r>
                <a:rPr lang="ru-RU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Специалист по оценке защищенности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ts val="90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Специалист по ликвидации последствий компьютерных инцидентов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ts val="90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Специалист по установлению причин компьютерных инцидентов</a:t>
              </a:r>
            </a:p>
            <a:p>
              <a:pPr marL="85725" lvl="1" indent="-85725" defTabSz="433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975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697300" y="3868472"/>
            <a:ext cx="4218100" cy="2608528"/>
            <a:chOff x="2098351" y="2763519"/>
            <a:chExt cx="4131784" cy="13004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098351" y="2763519"/>
              <a:ext cx="411912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3501237" y="2795584"/>
              <a:ext cx="2728898" cy="1155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t" anchorCtr="0">
              <a:noAutofit/>
            </a:bodyPr>
            <a:lstStyle/>
            <a:p>
              <a:pPr marL="85725" lvl="1" indent="-85725" algn="r" defTabSz="433388">
                <a:spcBef>
                  <a:spcPts val="900"/>
                </a:spcBef>
                <a:buChar char="••"/>
              </a:pPr>
              <a:r>
                <a:rPr lang="ru-RU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Специалист по взаимодействию с персоналом и пользователями</a:t>
              </a:r>
              <a:endParaRPr lang="ru-RU" sz="1400" b="1" dirty="0">
                <a:solidFill>
                  <a:schemeClr val="tx1"/>
                </a:solidFill>
              </a:endParaRPr>
            </a:p>
            <a:p>
              <a:pPr marL="85725" lvl="1" indent="-85725" algn="r" defTabSz="433388">
                <a:spcBef>
                  <a:spcPts val="900"/>
                </a:spcBef>
                <a:buFontTx/>
                <a:buChar char="••"/>
              </a:pPr>
              <a:r>
                <a:rPr lang="ru-RU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Специалист по обслуживанию технических средств сегмента ГосСОПКА</a:t>
              </a:r>
            </a:p>
            <a:p>
              <a:pPr marL="85725" lvl="1" indent="-85725" defTabSz="433388">
                <a:spcBef>
                  <a:spcPts val="900"/>
                </a:spcBef>
                <a:buChar char="••"/>
              </a:pPr>
              <a:endParaRPr lang="ru-RU" sz="105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09" y="746700"/>
            <a:ext cx="4648200" cy="384427"/>
          </a:xfrm>
        </p:spPr>
        <p:txBody>
          <a:bodyPr>
            <a:normAutofit fontScale="90000"/>
          </a:bodyPr>
          <a:lstStyle/>
          <a:p>
            <a:r>
              <a:rPr lang="ru-RU" dirty="0"/>
              <a:t>Состав штатного расписания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69586288"/>
              </p:ext>
            </p:extLst>
          </p:nvPr>
        </p:nvGraphicFramePr>
        <p:xfrm>
          <a:off x="2146299" y="2232992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33108" y="1927702"/>
            <a:ext cx="198548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indent="-85725" defTabSz="433388">
              <a:lnSpc>
                <a:spcPct val="90000"/>
              </a:lnSpc>
              <a:spcBef>
                <a:spcPts val="90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Аналитик-методист</a:t>
            </a:r>
          </a:p>
          <a:p>
            <a:pPr marL="85725" lvl="1" indent="-85725" defTabSz="433388">
              <a:lnSpc>
                <a:spcPct val="90000"/>
              </a:lnSpc>
              <a:spcBef>
                <a:spcPts val="90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Технический эксперт</a:t>
            </a:r>
          </a:p>
          <a:p>
            <a:pPr marL="85725" lvl="1" indent="-85725" defTabSz="433388">
              <a:lnSpc>
                <a:spcPct val="90000"/>
              </a:lnSpc>
              <a:spcBef>
                <a:spcPts val="900"/>
              </a:spcBef>
              <a:spcAft>
                <a:spcPct val="15000"/>
              </a:spcAft>
              <a:buChar char="••"/>
            </a:pP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84742" y="1838447"/>
            <a:ext cx="2511287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indent="-85725" algn="r" defTabSz="433388">
              <a:lnSpc>
                <a:spcPct val="90000"/>
              </a:lnSpc>
              <a:spcBef>
                <a:spcPts val="900"/>
              </a:spcBef>
              <a:spcAft>
                <a:spcPct val="15000"/>
              </a:spcAft>
              <a:buFontTx/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Руководитель</a:t>
            </a:r>
            <a:r>
              <a:rPr lang="ru-RU" sz="1400" dirty="0">
                <a:cs typeface="Times New Roman" panose="02020603050405020304" pitchFamily="18" charset="0"/>
              </a:rPr>
              <a:t> </a:t>
            </a:r>
            <a:br>
              <a:rPr lang="ru-RU" sz="1400" dirty="0">
                <a:cs typeface="Times New Roman" panose="02020603050405020304" pitchFamily="18" charset="0"/>
              </a:rPr>
            </a:br>
            <a:r>
              <a:rPr lang="ru-RU" sz="1200" i="1" dirty="0">
                <a:cs typeface="Times New Roman" panose="02020603050405020304" pitchFamily="18" charset="0"/>
              </a:rPr>
              <a:t>(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стаж в области выполняемых субъектом ГосСОПКА работ не менее 5 лет или стаж руководящей работы в сфере ИБ не менее 10 лет) </a:t>
            </a:r>
            <a:endParaRPr lang="ru-RU" sz="1400" i="1" dirty="0">
              <a:cs typeface="Times New Roman" panose="02020603050405020304" pitchFamily="18" charset="0"/>
            </a:endParaRPr>
          </a:p>
          <a:p>
            <a:pPr marL="85725" lvl="1" indent="-85725" algn="r" defTabSz="433388">
              <a:lnSpc>
                <a:spcPct val="90000"/>
              </a:lnSpc>
              <a:spcBef>
                <a:spcPts val="90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Юрист</a:t>
            </a:r>
          </a:p>
          <a:p>
            <a:pPr lvl="0" algn="just"/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552" y="2913472"/>
            <a:ext cx="2650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(стаж работы по направлениям деятельности специалиста третьей линии не менее 5 лет)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6150" y="5707423"/>
            <a:ext cx="2924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(стаж работы по направлениям деятельности специалиста второй линии не менее 3 лет)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EBE1F26-C245-5841-A6FB-FFED3A9A8DE1}"/>
              </a:ext>
            </a:extLst>
          </p:cNvPr>
          <p:cNvSpPr/>
          <p:nvPr/>
        </p:nvSpPr>
        <p:spPr>
          <a:xfrm>
            <a:off x="4443963" y="2989394"/>
            <a:ext cx="1270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/>
            </a:pPr>
            <a:r>
              <a:rPr lang="ru-RU" sz="1600" dirty="0">
                <a:solidFill>
                  <a:schemeClr val="bg1"/>
                </a:solidFill>
              </a:rPr>
              <a:t>Руководство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2493C01-EE73-834E-8625-49E378D623C3}"/>
              </a:ext>
            </a:extLst>
          </p:cNvPr>
          <p:cNvSpPr/>
          <p:nvPr/>
        </p:nvSpPr>
        <p:spPr>
          <a:xfrm>
            <a:off x="1276592" y="5707422"/>
            <a:ext cx="2924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(стаж работы по направлениям деятельности специалиста второй линии не менее 3 лет) </a:t>
            </a:r>
          </a:p>
        </p:txBody>
      </p:sp>
    </p:spTree>
    <p:extLst>
      <p:ext uri="{BB962C8B-B14F-4D97-AF65-F5344CB8AC3E}">
        <p14:creationId xmlns:p14="http://schemas.microsoft.com/office/powerpoint/2010/main" val="222475939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2818" y="76200"/>
            <a:ext cx="7886700" cy="1325563"/>
          </a:xfrm>
        </p:spPr>
        <p:txBody>
          <a:bodyPr/>
          <a:lstStyle/>
          <a:p>
            <a:r>
              <a:rPr lang="ru-RU" dirty="0"/>
              <a:t>Что делать?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/>
          </p:nvPr>
        </p:nvGraphicFramePr>
        <p:xfrm>
          <a:off x="282818" y="1401763"/>
          <a:ext cx="8578363" cy="5030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057">
                <a:tc>
                  <a:txBody>
                    <a:bodyPr/>
                    <a:lstStyle/>
                    <a:p>
                      <a:pPr marL="0" indent="0" algn="ctr" defTabSz="685681" rtl="0" eaLnBrk="1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случае самостоятельного подключения к ГосСОПКА</a:t>
                      </a:r>
                    </a:p>
                  </a:txBody>
                  <a:tcPr marL="38576" marR="38576" marT="19289" marB="1928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85681" rtl="0" eaLnBrk="1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случае подключения через сторонний корпоративный сегмент</a:t>
                      </a:r>
                    </a:p>
                  </a:txBody>
                  <a:tcPr marL="38576" marR="38576" marT="19289" marB="1928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908">
                <a:tc>
                  <a:txBody>
                    <a:bodyPr/>
                    <a:lstStyle/>
                    <a:p>
                      <a:pPr marL="257175" indent="-257175" algn="l" defTabSz="685681" rtl="0" eaLnBrk="1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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взаимодействие с 8Ц ФСБ России </a:t>
                      </a:r>
                    </a:p>
                    <a:p>
                      <a:pPr marL="257175" indent="-257175" algn="l" defTabSz="685681" rtl="0" eaLnBrk="1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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Выполнить организационные и технические требования в соответствии с нормативными правовыми актами и методическими рекомендациями</a:t>
                      </a:r>
                    </a:p>
                    <a:p>
                      <a:pPr marL="257175" indent="-257175" algn="l" defTabSz="685681" rtl="0" eaLnBrk="1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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Развернуть специализированные системы взаимодействия с технической инфраструктурой НКЦКИ (для значимых КИИ обязательно, остальным опционально)</a:t>
                      </a:r>
                    </a:p>
                  </a:txBody>
                  <a:tcPr marL="38576" marR="38576" marT="19289" marB="192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57175" indent="-257175" algn="l" defTabSz="685681" rtl="0" eaLnBrk="1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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Заключить соглашение с корпоративным центром </a:t>
                      </a:r>
                    </a:p>
                    <a:p>
                      <a:pPr marL="257175" indent="-257175" algn="l" defTabSz="685681" rtl="0" eaLnBrk="1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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Уведомить НКЦКИ о включении своих информационных ресурсов в зону ответственности корпоративного центра. </a:t>
                      </a:r>
                    </a:p>
                    <a:p>
                      <a:pPr marL="257175" indent="-257175" algn="l" defTabSz="685681" rtl="0" eaLnBrk="1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"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19289" marB="192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41718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415463" y="2034381"/>
            <a:ext cx="5426075" cy="421401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675"/>
              </a:spcBef>
              <a:spcAft>
                <a:spcPts val="113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ru-RU" sz="2000" kern="1200" dirty="0">
                <a:solidFill>
                  <a:schemeClr val="tx1"/>
                </a:solidFill>
                <a:latin typeface="+mn-lt"/>
                <a:cs typeface="+mn-cs"/>
              </a:rPr>
              <a:t>О категорировании объекта</a:t>
            </a:r>
          </a:p>
          <a:p>
            <a:pPr marL="342900" lvl="1" indent="-342900">
              <a:lnSpc>
                <a:spcPct val="100000"/>
              </a:lnSpc>
              <a:spcBef>
                <a:spcPts val="675"/>
              </a:spcBef>
              <a:spcAft>
                <a:spcPts val="113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ru-RU" sz="2000" kern="1200" dirty="0">
                <a:solidFill>
                  <a:schemeClr val="tx1"/>
                </a:solidFill>
                <a:latin typeface="+mn-lt"/>
                <a:cs typeface="+mn-cs"/>
              </a:rPr>
              <a:t>О нарушении требований по обеспечению безопасности значимых объектов КИИ (по итогам проведения государственного контроля)</a:t>
            </a:r>
          </a:p>
          <a:p>
            <a:pPr marL="342900" lvl="1" indent="-342900">
              <a:lnSpc>
                <a:spcPct val="100000"/>
              </a:lnSpc>
              <a:spcBef>
                <a:spcPts val="675"/>
              </a:spcBef>
              <a:spcAft>
                <a:spcPts val="113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ru-RU" sz="2000" kern="1200" dirty="0">
                <a:solidFill>
                  <a:schemeClr val="tx1"/>
                </a:solidFill>
                <a:latin typeface="+mn-lt"/>
                <a:cs typeface="+mn-cs"/>
              </a:rPr>
              <a:t>Информация о компьютерных инцидентах, связанных с функционированием объектов КИИ </a:t>
            </a:r>
          </a:p>
          <a:p>
            <a:pPr marL="342900" lvl="1" indent="-342900">
              <a:lnSpc>
                <a:spcPct val="100000"/>
              </a:lnSpc>
              <a:spcBef>
                <a:spcPts val="675"/>
              </a:spcBef>
              <a:spcAft>
                <a:spcPts val="113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ru-RU" sz="2000" kern="1200" dirty="0">
                <a:solidFill>
                  <a:schemeClr val="tx1"/>
                </a:solidFill>
                <a:latin typeface="+mn-lt"/>
                <a:cs typeface="+mn-cs"/>
              </a:rPr>
              <a:t>Иная информация в области обнаружения, предупреждения и ликвидации последствий компьютерных атак и реагирования на компьютерные инциденты.</a:t>
            </a: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3383868" y="1042170"/>
            <a:ext cx="4926434" cy="63323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9971896-0060-E74F-BBF8-664A8634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42170"/>
            <a:ext cx="4648200" cy="384427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Перечень сведений,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предоставляемых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ГосСОПКА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2D248E-A875-A44D-B1E0-D364FD3A55DE}"/>
              </a:ext>
            </a:extLst>
          </p:cNvPr>
          <p:cNvSpPr txBox="1"/>
          <p:nvPr/>
        </p:nvSpPr>
        <p:spPr>
          <a:xfrm>
            <a:off x="367463" y="2049621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Проект приказа ФСБ России «Об утверждении Перечня информации, представляемой в </a:t>
            </a:r>
            <a:r>
              <a:rPr lang="ru-RU" sz="2000" dirty="0" err="1"/>
              <a:t>ГосСОПКА</a:t>
            </a:r>
            <a:r>
              <a:rPr lang="ru-RU" sz="2000" dirty="0"/>
              <a:t> и Порядка представления информации в </a:t>
            </a:r>
            <a:r>
              <a:rPr lang="ru-RU" sz="2000" dirty="0" err="1"/>
              <a:t>ГосСОПКА</a:t>
            </a:r>
            <a:r>
              <a:rPr lang="ru-RU" sz="2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028753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2124635"/>
            <a:ext cx="57912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29268"/>
            <a:ext cx="7848600" cy="745331"/>
          </a:xfrm>
        </p:spPr>
        <p:txBody>
          <a:bodyPr>
            <a:noAutofit/>
          </a:bodyPr>
          <a:lstStyle/>
          <a:p>
            <a:r>
              <a:rPr lang="ru-RU" sz="3600" dirty="0"/>
              <a:t>Функции Центров Мониторинга ГосСОПКА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7728085"/>
              </p:ext>
            </p:extLst>
          </p:nvPr>
        </p:nvGraphicFramePr>
        <p:xfrm>
          <a:off x="914400" y="1828800"/>
          <a:ext cx="7549810" cy="451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950833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уязвимости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343235" cy="35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4377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>
              <a:spcAft>
                <a:spcPts val="1600"/>
              </a:spcAft>
              <a:buClr>
                <a:srgbClr val="009A82"/>
              </a:buClr>
            </a:pPr>
            <a:r>
              <a:rPr lang="ru-RU" sz="4000" kern="1200" dirty="0">
                <a:solidFill>
                  <a:srgbClr val="374555"/>
                </a:solidFill>
                <a:latin typeface="Segoe UI Light" charset="0"/>
                <a:ea typeface="+mj-ea"/>
                <a:cs typeface="+mj-cs"/>
              </a:rPr>
              <a:t>Условия эксплуатации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638800"/>
            <a:ext cx="3696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4377">
              <a:lnSpc>
                <a:spcPct val="90000"/>
              </a:lnSpc>
              <a:spcAft>
                <a:spcPts val="1600"/>
              </a:spcAft>
              <a:buClr>
                <a:srgbClr val="009A82"/>
              </a:buClr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</a:rPr>
              <a:t>Защищающийся должен найти сотни уязвимостей и закрыть их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68" y="1316766"/>
            <a:ext cx="6341865" cy="41941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0" y="5529176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377">
              <a:lnSpc>
                <a:spcPct val="90000"/>
              </a:lnSpc>
              <a:spcAft>
                <a:spcPts val="1600"/>
              </a:spcAft>
              <a:buClr>
                <a:srgbClr val="009A82"/>
              </a:buClr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charset="0"/>
              </a:rPr>
              <a:t>Атакующий должен найти только одну уязвимость</a:t>
            </a:r>
          </a:p>
        </p:txBody>
      </p:sp>
    </p:spTree>
    <p:extLst>
      <p:ext uri="{BB962C8B-B14F-4D97-AF65-F5344CB8AC3E}">
        <p14:creationId xmlns:p14="http://schemas.microsoft.com/office/powerpoint/2010/main" val="4868826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838200" y="2057400"/>
            <a:ext cx="7475712" cy="20657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0D7D4"/>
              </a:buClr>
              <a:buFont typeface="Wingdings" charset="2"/>
              <a:buChar char="§"/>
              <a:defRPr lang="ru-RU" sz="1800" kern="13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D7D4"/>
              </a:buClr>
              <a:buFont typeface="Wingdings" charset="2"/>
              <a:buChar char="§"/>
              <a:defRPr lang="ru-RU" sz="1800" kern="13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D7D4"/>
              </a:buClr>
              <a:buFont typeface="Wingdings" charset="2"/>
              <a:buChar char="§"/>
              <a:defRPr lang="ru-RU" sz="1800" kern="13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D7D4"/>
              </a:buClr>
              <a:buFont typeface="Wingdings" charset="2"/>
              <a:buChar char="§"/>
              <a:defRPr lang="ru-RU" sz="1800" kern="13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D7D4"/>
              </a:buClr>
              <a:buFont typeface="Wingdings" charset="2"/>
              <a:buChar char="§"/>
              <a:defRPr lang="ru-RU" sz="1800" kern="13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Регулирование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ГосСОПКА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сейчас находится в фазе активной подготовки нормативно-правовых актов. Презентация является лишь экспертным мнением, основанном на изучении существующих документов и личном опыте и может не соответствовать позиции компании.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Для получения более полной информации о подключении своих организаций к ГосСОПКА направляйте соответствующие запросы в Национальный координационный центр по компьютерным инцидентам (НКЦКИ) и другие подразделения ФСБ России отвечающие за координацию в данной сфере.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8202" y="1371602"/>
            <a:ext cx="2100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rgbClr val="374555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disclaimer</a:t>
            </a:r>
            <a:endParaRPr lang="ru-RU" sz="3600" dirty="0">
              <a:solidFill>
                <a:srgbClr val="374555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2788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F8688-C6D2-2F4B-B67A-B42F4C40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5704FD-65D4-F740-BFBC-A5B3E2843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8948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управления уязвимостями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521"/>
            <a:ext cx="7427168" cy="15951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7" y="2209800"/>
            <a:ext cx="7550145" cy="3848241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14" y="2649717"/>
            <a:ext cx="7295568" cy="40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55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Технические средства сегмента ГосСОПКА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98224" y="1700808"/>
          <a:ext cx="869425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43295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Технические средства сегмента ГосСОПКА (</a:t>
            </a:r>
            <a:r>
              <a:rPr lang="ru-RU" sz="1600" dirty="0"/>
              <a:t>проект</a:t>
            </a:r>
            <a:r>
              <a:rPr lang="ru-RU" sz="2400" dirty="0"/>
              <a:t>)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971601" y="1772817"/>
          <a:ext cx="7704855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342307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Пример взаимодействия компонентов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07" y="1594127"/>
            <a:ext cx="7453170" cy="43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1203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Что можем предложить?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5579720"/>
              </p:ext>
            </p:extLst>
          </p:nvPr>
        </p:nvGraphicFramePr>
        <p:xfrm>
          <a:off x="762000" y="2057400"/>
          <a:ext cx="7848600" cy="352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9805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1030083"/>
            <a:ext cx="9135291" cy="5521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405" y="1219200"/>
            <a:ext cx="4397829" cy="35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8214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896225" cy="49434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7611" y="614285"/>
            <a:ext cx="7370943" cy="6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05000"/>
              </a:lnSpc>
              <a:spcBef>
                <a:spcPct val="0"/>
              </a:spcBef>
            </a:pPr>
            <a:r>
              <a:rPr lang="ru-RU" sz="3300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rPr>
              <a:t>Анализ событий и обнаружение КА</a:t>
            </a:r>
          </a:p>
        </p:txBody>
      </p:sp>
    </p:spTree>
    <p:extLst>
      <p:ext uri="{BB962C8B-B14F-4D97-AF65-F5344CB8AC3E}">
        <p14:creationId xmlns:p14="http://schemas.microsoft.com/office/powerpoint/2010/main" val="233880767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341119"/>
            <a:ext cx="3757204" cy="5080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41119"/>
            <a:ext cx="4038600" cy="5029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701312"/>
            <a:ext cx="2390775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72069"/>
            <a:ext cx="2819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482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517611" y="614285"/>
            <a:ext cx="7370943" cy="6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05000"/>
              </a:lnSpc>
              <a:spcBef>
                <a:spcPct val="0"/>
              </a:spcBef>
            </a:pPr>
            <a:r>
              <a:rPr lang="ru-RU" sz="3300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rPr>
              <a:t>Анализ событий и обнаружение КА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925116" y="3101059"/>
            <a:ext cx="6555934" cy="2961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4279200" y="2306398"/>
            <a:ext cx="1770636" cy="777080"/>
            <a:chOff x="5705600" y="1932199"/>
            <a:chExt cx="2360848" cy="103610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8825" y="1958851"/>
              <a:ext cx="657225" cy="705467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0006" y="1932199"/>
              <a:ext cx="742950" cy="743600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5705600" y="2649116"/>
              <a:ext cx="105727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696969"/>
                  </a:solidFill>
                  <a:latin typeface="Ubuntu" panose="020B0604020202020204" charset="0"/>
                </a:rPr>
                <a:t>Анализ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42940" y="2660529"/>
              <a:ext cx="132350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696969"/>
                  </a:solidFill>
                  <a:latin typeface="Ubuntu" panose="020B0604020202020204" charset="0"/>
                </a:rPr>
                <a:t>Инцидент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918624" y="1679281"/>
            <a:ext cx="1039067" cy="835925"/>
            <a:chOff x="9224834" y="1096041"/>
            <a:chExt cx="1385422" cy="111456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37556" y="1352607"/>
              <a:ext cx="933450" cy="858000"/>
            </a:xfrm>
            <a:prstGeom prst="rect">
              <a:avLst/>
            </a:prstGeom>
          </p:spPr>
        </p:pic>
        <p:sp>
          <p:nvSpPr>
            <p:cNvPr id="89" name="Прямоугольник 88"/>
            <p:cNvSpPr/>
            <p:nvPr/>
          </p:nvSpPr>
          <p:spPr>
            <a:xfrm>
              <a:off x="9224834" y="1096041"/>
              <a:ext cx="13854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50" dirty="0">
                  <a:solidFill>
                    <a:schemeClr val="bg1">
                      <a:lumMod val="65000"/>
                    </a:schemeClr>
                  </a:solidFill>
                  <a:latin typeface="Ubuntu" panose="020B0604020202020204" charset="0"/>
                </a:rPr>
                <a:t>Главный центр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340346" y="3171828"/>
            <a:ext cx="1295869" cy="1055881"/>
            <a:chOff x="1787127" y="3086103"/>
            <a:chExt cx="1727825" cy="1407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4877" y="3386233"/>
              <a:ext cx="600075" cy="791267"/>
            </a:xfrm>
            <a:prstGeom prst="rect">
              <a:avLst/>
            </a:prstGeom>
          </p:spPr>
        </p:pic>
        <p:cxnSp>
          <p:nvCxnSpPr>
            <p:cNvPr id="41" name="Прямая соединительная линия 40"/>
            <p:cNvCxnSpPr>
              <a:endCxn id="37" idx="2"/>
            </p:cNvCxnSpPr>
            <p:nvPr/>
          </p:nvCxnSpPr>
          <p:spPr>
            <a:xfrm flipV="1">
              <a:off x="3209483" y="4177500"/>
              <a:ext cx="5432" cy="3164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787127" y="3595590"/>
              <a:ext cx="141406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696969"/>
                  </a:solidFill>
                  <a:latin typeface="Ubuntu" panose="020B0604020202020204" charset="0"/>
                </a:rPr>
                <a:t>Лог коллектор</a:t>
              </a:r>
            </a:p>
          </p:txBody>
        </p:sp>
        <p:cxnSp>
          <p:nvCxnSpPr>
            <p:cNvPr id="95" name="Соединительная линия уступом 94"/>
            <p:cNvCxnSpPr>
              <a:stCxn id="37" idx="0"/>
              <a:endCxn id="47" idx="1"/>
            </p:cNvCxnSpPr>
            <p:nvPr/>
          </p:nvCxnSpPr>
          <p:spPr>
            <a:xfrm rot="5400000" flipH="1" flipV="1">
              <a:off x="3214692" y="3086326"/>
              <a:ext cx="300130" cy="29968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3150300" y="2913580"/>
            <a:ext cx="4101913" cy="926569"/>
            <a:chOff x="4200399" y="2741772"/>
            <a:chExt cx="5469217" cy="1235426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28177" y="2741772"/>
              <a:ext cx="714375" cy="838933"/>
            </a:xfrm>
            <a:prstGeom prst="rect">
              <a:avLst/>
            </a:prstGeom>
          </p:spPr>
        </p:pic>
        <p:cxnSp>
          <p:nvCxnSpPr>
            <p:cNvPr id="97" name="Прямая соединительная линия 96"/>
            <p:cNvCxnSpPr>
              <a:stCxn id="47" idx="3"/>
            </p:cNvCxnSpPr>
            <p:nvPr/>
          </p:nvCxnSpPr>
          <p:spPr>
            <a:xfrm flipV="1">
              <a:off x="4200399" y="3067154"/>
              <a:ext cx="4209913" cy="18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8140649" y="3484755"/>
              <a:ext cx="15289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696969"/>
                  </a:solidFill>
                  <a:latin typeface="Ubuntu" panose="020B0604020202020204" charset="0"/>
                </a:rPr>
                <a:t>Anomaly Hunter</a:t>
              </a:r>
              <a:endParaRPr lang="ru-RU" sz="900" dirty="0">
                <a:solidFill>
                  <a:srgbClr val="696969"/>
                </a:solidFill>
                <a:latin typeface="Ubuntu" panose="020B0604020202020204" charset="0"/>
              </a:endParaRPr>
            </a:p>
            <a:p>
              <a:pPr algn="ctr"/>
              <a:r>
                <a:rPr lang="ru-RU" sz="900" dirty="0">
                  <a:solidFill>
                    <a:srgbClr val="696969"/>
                  </a:solidFill>
                  <a:latin typeface="Ubuntu" panose="020B0604020202020204" charset="0"/>
                </a:rPr>
                <a:t>Анализ аномалий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11046" y="3959341"/>
            <a:ext cx="2679264" cy="1697934"/>
            <a:chOff x="1214728" y="4136121"/>
            <a:chExt cx="3572352" cy="226391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72255" y="4493944"/>
              <a:ext cx="1885244" cy="143368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rgbClr val="696969"/>
                </a:solidFill>
                <a:latin typeface="Ubuntu" panose="020B060402020202020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14728" y="4136121"/>
              <a:ext cx="35723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696969"/>
                  </a:solidFill>
                  <a:latin typeface="Ubuntu" panose="020B0604020202020204" charset="0"/>
                </a:rPr>
                <a:t>Контролируемая инфраструктура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14445" y="4545107"/>
              <a:ext cx="258169" cy="49218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1954641" y="5907590"/>
              <a:ext cx="20258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696969"/>
                  </a:solidFill>
                  <a:latin typeface="Ubuntu" panose="020B0604020202020204" charset="0"/>
                </a:rPr>
                <a:t>База решающих правил</a:t>
              </a:r>
            </a:p>
            <a:p>
              <a:r>
                <a:rPr lang="ru-RU" sz="900" dirty="0">
                  <a:solidFill>
                    <a:srgbClr val="696969"/>
                  </a:solidFill>
                  <a:latin typeface="Ubuntu" panose="020B0604020202020204" charset="0"/>
                </a:rPr>
                <a:t>Поведенческий анализ</a:t>
              </a: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2037367" y="5568204"/>
              <a:ext cx="1172116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err="1">
                  <a:solidFill>
                    <a:srgbClr val="696969"/>
                  </a:solidFill>
                  <a:latin typeface="Ubuntu" panose="020B0604020202020204" charset="0"/>
                </a:rPr>
                <a:t>ViPNet</a:t>
              </a:r>
              <a:r>
                <a:rPr lang="en-US" sz="900" dirty="0">
                  <a:solidFill>
                    <a:srgbClr val="696969"/>
                  </a:solidFill>
                  <a:latin typeface="Ubuntu" panose="020B0604020202020204" charset="0"/>
                </a:rPr>
                <a:t> IDS HS</a:t>
              </a:r>
              <a:endParaRPr lang="ru-RU" sz="900" dirty="0">
                <a:solidFill>
                  <a:srgbClr val="696969"/>
                </a:solidFill>
                <a:latin typeface="Ubuntu" panose="020B0604020202020204" charset="0"/>
              </a:endParaRP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64148" y="4768884"/>
              <a:ext cx="709295" cy="846138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78343" y="4745475"/>
              <a:ext cx="709295" cy="84613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2985358" y="4795014"/>
            <a:ext cx="2049062" cy="402400"/>
            <a:chOff x="3980477" y="5250351"/>
            <a:chExt cx="2732082" cy="536533"/>
          </a:xfrm>
        </p:grpSpPr>
        <p:sp>
          <p:nvSpPr>
            <p:cNvPr id="70" name="TextBox 69"/>
            <p:cNvSpPr txBox="1"/>
            <p:nvPr/>
          </p:nvSpPr>
          <p:spPr>
            <a:xfrm>
              <a:off x="4872297" y="5479108"/>
              <a:ext cx="184026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696969"/>
                  </a:solidFill>
                  <a:latin typeface="Ubuntu" panose="020B0604020202020204" charset="0"/>
                </a:rPr>
                <a:t>Сервер </a:t>
              </a:r>
              <a:r>
                <a:rPr lang="en-US" sz="900" dirty="0" err="1">
                  <a:solidFill>
                    <a:srgbClr val="696969"/>
                  </a:solidFill>
                  <a:latin typeface="Ubuntu" panose="020B0604020202020204" charset="0"/>
                </a:rPr>
                <a:t>ViPNet</a:t>
              </a:r>
              <a:r>
                <a:rPr lang="en-US" sz="900" dirty="0">
                  <a:solidFill>
                    <a:srgbClr val="696969"/>
                  </a:solidFill>
                  <a:latin typeface="Ubuntu" panose="020B0604020202020204" charset="0"/>
                </a:rPr>
                <a:t> IDS HS</a:t>
              </a:r>
              <a:endParaRPr lang="ru-RU" sz="900" dirty="0">
                <a:solidFill>
                  <a:srgbClr val="696969"/>
                </a:solidFill>
                <a:latin typeface="Ubuntu" panose="020B0604020202020204" charset="0"/>
              </a:endParaRPr>
            </a:p>
          </p:txBody>
        </p:sp>
        <p:cxnSp>
          <p:nvCxnSpPr>
            <p:cNvPr id="76" name="Соединительная линия уступом 75"/>
            <p:cNvCxnSpPr/>
            <p:nvPr/>
          </p:nvCxnSpPr>
          <p:spPr>
            <a:xfrm>
              <a:off x="3980477" y="5360346"/>
              <a:ext cx="1249610" cy="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5520081" y="4916438"/>
              <a:ext cx="289307" cy="957133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2298712" y="3042309"/>
            <a:ext cx="2463455" cy="1281479"/>
            <a:chOff x="3064949" y="2913411"/>
            <a:chExt cx="3284607" cy="1708639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14599" y="2913411"/>
              <a:ext cx="685800" cy="345384"/>
            </a:xfrm>
            <a:prstGeom prst="rect">
              <a:avLst/>
            </a:prstGeom>
          </p:spPr>
        </p:pic>
        <p:cxnSp>
          <p:nvCxnSpPr>
            <p:cNvPr id="65" name="Соединительная линия уступом 64"/>
            <p:cNvCxnSpPr>
              <a:stCxn id="47" idx="2"/>
            </p:cNvCxnSpPr>
            <p:nvPr/>
          </p:nvCxnSpPr>
          <p:spPr>
            <a:xfrm rot="16200000" flipH="1">
              <a:off x="4084058" y="3032236"/>
              <a:ext cx="919334" cy="137245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697572" y="3841946"/>
              <a:ext cx="117496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>
                  <a:solidFill>
                    <a:srgbClr val="696969"/>
                  </a:solidFill>
                  <a:latin typeface="Ubuntu" panose="020B0604020202020204" charset="0"/>
                </a:rPr>
                <a:t>ViPNet</a:t>
              </a:r>
              <a:r>
                <a:rPr lang="en-US" sz="900" dirty="0">
                  <a:solidFill>
                    <a:srgbClr val="696969"/>
                  </a:solidFill>
                  <a:latin typeface="Ubuntu" panose="020B0604020202020204" charset="0"/>
                </a:rPr>
                <a:t> IDS NS</a:t>
              </a:r>
              <a:endParaRPr lang="ru-RU" sz="900" dirty="0">
                <a:solidFill>
                  <a:srgbClr val="696969"/>
                </a:solidFill>
                <a:latin typeface="Ubuntu" panose="020B060402020202020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401892" y="4314274"/>
              <a:ext cx="1947664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696969"/>
                  </a:solidFill>
                  <a:latin typeface="Ubuntu" panose="020B0604020202020204" charset="0"/>
                </a:rPr>
                <a:t>Сетевой анализ</a:t>
              </a:r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5120992" y="3753969"/>
              <a:ext cx="289307" cy="957133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3064949" y="3155960"/>
              <a:ext cx="159615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696969"/>
                  </a:solidFill>
                  <a:latin typeface="Ubuntu" panose="020B0604020202020204" charset="0"/>
                </a:rPr>
                <a:t>ViPNet Coordinator</a:t>
              </a:r>
              <a:endParaRPr lang="ru-RU" sz="900" dirty="0">
                <a:solidFill>
                  <a:srgbClr val="696969"/>
                </a:solidFill>
                <a:latin typeface="Ubuntu" panose="020B060402020202020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994968" y="1498709"/>
            <a:ext cx="3837655" cy="1543599"/>
            <a:chOff x="2659957" y="855279"/>
            <a:chExt cx="5116873" cy="205813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08675" y="1905835"/>
              <a:ext cx="800100" cy="76266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873412" y="1297539"/>
              <a:ext cx="290341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696969"/>
                  </a:solidFill>
                  <a:latin typeface="Ubuntu" panose="020B0604020202020204" charset="0"/>
                </a:rPr>
                <a:t>Аналитический центр</a:t>
              </a:r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3872615" y="2664318"/>
              <a:ext cx="1011904" cy="249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4"/>
            <p:cNvGrpSpPr>
              <a:grpSpLocks noChangeAspect="1"/>
            </p:cNvGrpSpPr>
            <p:nvPr/>
          </p:nvGrpSpPr>
          <p:grpSpPr bwMode="auto">
            <a:xfrm>
              <a:off x="2659957" y="855279"/>
              <a:ext cx="725488" cy="691970"/>
              <a:chOff x="4" y="1"/>
              <a:chExt cx="671" cy="640"/>
            </a:xfrm>
          </p:grpSpPr>
          <p:sp>
            <p:nvSpPr>
              <p:cNvPr id="10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" y="1"/>
                <a:ext cx="671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06" name="Oval 5"/>
              <p:cNvSpPr>
                <a:spLocks noChangeArrowheads="1"/>
              </p:cNvSpPr>
              <p:nvPr/>
            </p:nvSpPr>
            <p:spPr bwMode="auto">
              <a:xfrm>
                <a:off x="13" y="10"/>
                <a:ext cx="551" cy="5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07" name="Freeform 6"/>
              <p:cNvSpPr>
                <a:spLocks/>
              </p:cNvSpPr>
              <p:nvPr/>
            </p:nvSpPr>
            <p:spPr bwMode="auto">
              <a:xfrm>
                <a:off x="300" y="155"/>
                <a:ext cx="119" cy="126"/>
              </a:xfrm>
              <a:custGeom>
                <a:avLst/>
                <a:gdLst>
                  <a:gd name="T0" fmla="*/ 0 w 308"/>
                  <a:gd name="T1" fmla="*/ 326 h 326"/>
                  <a:gd name="T2" fmla="*/ 308 w 308"/>
                  <a:gd name="T3" fmla="*/ 282 h 326"/>
                  <a:gd name="T4" fmla="*/ 258 w 308"/>
                  <a:gd name="T5" fmla="*/ 0 h 326"/>
                  <a:gd name="T6" fmla="*/ 0 w 308"/>
                  <a:gd name="T7" fmla="*/ 42 h 326"/>
                  <a:gd name="T8" fmla="*/ 0 w 308"/>
                  <a:gd name="T9" fmla="*/ 32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326">
                    <a:moveTo>
                      <a:pt x="0" y="326"/>
                    </a:moveTo>
                    <a:cubicBezTo>
                      <a:pt x="108" y="324"/>
                      <a:pt x="214" y="308"/>
                      <a:pt x="308" y="282"/>
                    </a:cubicBezTo>
                    <a:cubicBezTo>
                      <a:pt x="304" y="180"/>
                      <a:pt x="286" y="84"/>
                      <a:pt x="258" y="0"/>
                    </a:cubicBezTo>
                    <a:cubicBezTo>
                      <a:pt x="178" y="24"/>
                      <a:pt x="90" y="40"/>
                      <a:pt x="0" y="42"/>
                    </a:cubicBez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08" name="Freeform 7"/>
              <p:cNvSpPr>
                <a:spLocks/>
              </p:cNvSpPr>
              <p:nvPr/>
            </p:nvSpPr>
            <p:spPr bwMode="auto">
              <a:xfrm>
                <a:off x="300" y="38"/>
                <a:ext cx="92" cy="109"/>
              </a:xfrm>
              <a:custGeom>
                <a:avLst/>
                <a:gdLst>
                  <a:gd name="T0" fmla="*/ 0 w 238"/>
                  <a:gd name="T1" fmla="*/ 0 h 282"/>
                  <a:gd name="T2" fmla="*/ 0 w 238"/>
                  <a:gd name="T3" fmla="*/ 282 h 282"/>
                  <a:gd name="T4" fmla="*/ 238 w 238"/>
                  <a:gd name="T5" fmla="*/ 244 h 282"/>
                  <a:gd name="T6" fmla="*/ 0 w 238"/>
                  <a:gd name="T7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282">
                    <a:moveTo>
                      <a:pt x="0" y="0"/>
                    </a:moveTo>
                    <a:lnTo>
                      <a:pt x="0" y="282"/>
                    </a:lnTo>
                    <a:cubicBezTo>
                      <a:pt x="84" y="280"/>
                      <a:pt x="164" y="266"/>
                      <a:pt x="238" y="244"/>
                    </a:cubicBezTo>
                    <a:cubicBezTo>
                      <a:pt x="182" y="108"/>
                      <a:pt x="96" y="16"/>
                      <a:pt x="0" y="0"/>
                    </a:cubicBezTo>
                    <a:close/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09" name="Freeform 8"/>
              <p:cNvSpPr>
                <a:spLocks/>
              </p:cNvSpPr>
              <p:nvPr/>
            </p:nvSpPr>
            <p:spPr bwMode="auto">
              <a:xfrm>
                <a:off x="184" y="38"/>
                <a:ext cx="93" cy="108"/>
              </a:xfrm>
              <a:custGeom>
                <a:avLst/>
                <a:gdLst>
                  <a:gd name="T0" fmla="*/ 238 w 238"/>
                  <a:gd name="T1" fmla="*/ 0 h 280"/>
                  <a:gd name="T2" fmla="*/ 0 w 238"/>
                  <a:gd name="T3" fmla="*/ 242 h 280"/>
                  <a:gd name="T4" fmla="*/ 238 w 238"/>
                  <a:gd name="T5" fmla="*/ 280 h 280"/>
                  <a:gd name="T6" fmla="*/ 238 w 238"/>
                  <a:gd name="T7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280">
                    <a:moveTo>
                      <a:pt x="238" y="0"/>
                    </a:moveTo>
                    <a:cubicBezTo>
                      <a:pt x="142" y="16"/>
                      <a:pt x="58" y="108"/>
                      <a:pt x="0" y="242"/>
                    </a:cubicBezTo>
                    <a:cubicBezTo>
                      <a:pt x="74" y="264"/>
                      <a:pt x="154" y="278"/>
                      <a:pt x="238" y="280"/>
                    </a:cubicBez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10" name="Freeform 9"/>
              <p:cNvSpPr>
                <a:spLocks/>
              </p:cNvSpPr>
              <p:nvPr/>
            </p:nvSpPr>
            <p:spPr bwMode="auto">
              <a:xfrm>
                <a:off x="47" y="118"/>
                <a:ext cx="107" cy="139"/>
              </a:xfrm>
              <a:custGeom>
                <a:avLst/>
                <a:gdLst>
                  <a:gd name="T0" fmla="*/ 138 w 276"/>
                  <a:gd name="T1" fmla="*/ 0 h 358"/>
                  <a:gd name="T2" fmla="*/ 0 w 276"/>
                  <a:gd name="T3" fmla="*/ 242 h 358"/>
                  <a:gd name="T4" fmla="*/ 224 w 276"/>
                  <a:gd name="T5" fmla="*/ 358 h 358"/>
                  <a:gd name="T6" fmla="*/ 276 w 276"/>
                  <a:gd name="T7" fmla="*/ 74 h 358"/>
                  <a:gd name="T8" fmla="*/ 138 w 276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358">
                    <a:moveTo>
                      <a:pt x="138" y="0"/>
                    </a:moveTo>
                    <a:cubicBezTo>
                      <a:pt x="76" y="68"/>
                      <a:pt x="28" y="152"/>
                      <a:pt x="0" y="242"/>
                    </a:cubicBezTo>
                    <a:cubicBezTo>
                      <a:pt x="62" y="290"/>
                      <a:pt x="138" y="328"/>
                      <a:pt x="224" y="358"/>
                    </a:cubicBezTo>
                    <a:cubicBezTo>
                      <a:pt x="230" y="254"/>
                      <a:pt x="248" y="158"/>
                      <a:pt x="276" y="74"/>
                    </a:cubicBezTo>
                    <a:cubicBezTo>
                      <a:pt x="226" y="54"/>
                      <a:pt x="178" y="28"/>
                      <a:pt x="138" y="0"/>
                    </a:cubicBezTo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11" name="Freeform 10"/>
              <p:cNvSpPr>
                <a:spLocks/>
              </p:cNvSpPr>
              <p:nvPr/>
            </p:nvSpPr>
            <p:spPr bwMode="auto">
              <a:xfrm>
                <a:off x="432" y="236"/>
                <a:ext cx="109" cy="155"/>
              </a:xfrm>
              <a:custGeom>
                <a:avLst/>
                <a:gdLst>
                  <a:gd name="T0" fmla="*/ 30 w 282"/>
                  <a:gd name="T1" fmla="*/ 126 h 398"/>
                  <a:gd name="T2" fmla="*/ 0 w 282"/>
                  <a:gd name="T3" fmla="*/ 398 h 398"/>
                  <a:gd name="T4" fmla="*/ 268 w 282"/>
                  <a:gd name="T5" fmla="*/ 256 h 398"/>
                  <a:gd name="T6" fmla="*/ 282 w 282"/>
                  <a:gd name="T7" fmla="*/ 126 h 398"/>
                  <a:gd name="T8" fmla="*/ 270 w 282"/>
                  <a:gd name="T9" fmla="*/ 0 h 398"/>
                  <a:gd name="T10" fmla="*/ 32 w 282"/>
                  <a:gd name="T11" fmla="*/ 116 h 398"/>
                  <a:gd name="T12" fmla="*/ 30 w 282"/>
                  <a:gd name="T13" fmla="*/ 12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" h="398">
                    <a:moveTo>
                      <a:pt x="30" y="126"/>
                    </a:moveTo>
                    <a:cubicBezTo>
                      <a:pt x="30" y="222"/>
                      <a:pt x="20" y="314"/>
                      <a:pt x="0" y="398"/>
                    </a:cubicBezTo>
                    <a:cubicBezTo>
                      <a:pt x="100" y="364"/>
                      <a:pt x="190" y="316"/>
                      <a:pt x="268" y="256"/>
                    </a:cubicBezTo>
                    <a:cubicBezTo>
                      <a:pt x="276" y="214"/>
                      <a:pt x="282" y="170"/>
                      <a:pt x="282" y="126"/>
                    </a:cubicBezTo>
                    <a:cubicBezTo>
                      <a:pt x="282" y="82"/>
                      <a:pt x="278" y="40"/>
                      <a:pt x="270" y="0"/>
                    </a:cubicBezTo>
                    <a:cubicBezTo>
                      <a:pt x="202" y="48"/>
                      <a:pt x="122" y="86"/>
                      <a:pt x="32" y="116"/>
                    </a:cubicBezTo>
                    <a:cubicBezTo>
                      <a:pt x="30" y="118"/>
                      <a:pt x="30" y="122"/>
                      <a:pt x="30" y="126"/>
                    </a:cubicBezTo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12" name="Freeform 11"/>
              <p:cNvSpPr>
                <a:spLocks/>
              </p:cNvSpPr>
              <p:nvPr/>
            </p:nvSpPr>
            <p:spPr bwMode="auto">
              <a:xfrm>
                <a:off x="116" y="43"/>
                <a:ext cx="100" cy="81"/>
              </a:xfrm>
              <a:custGeom>
                <a:avLst/>
                <a:gdLst>
                  <a:gd name="T0" fmla="*/ 258 w 258"/>
                  <a:gd name="T1" fmla="*/ 0 h 208"/>
                  <a:gd name="T2" fmla="*/ 0 w 258"/>
                  <a:gd name="T3" fmla="*/ 146 h 208"/>
                  <a:gd name="T4" fmla="*/ 118 w 258"/>
                  <a:gd name="T5" fmla="*/ 208 h 208"/>
                  <a:gd name="T6" fmla="*/ 258 w 258"/>
                  <a:gd name="T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208">
                    <a:moveTo>
                      <a:pt x="258" y="0"/>
                    </a:moveTo>
                    <a:cubicBezTo>
                      <a:pt x="160" y="28"/>
                      <a:pt x="74" y="80"/>
                      <a:pt x="0" y="146"/>
                    </a:cubicBezTo>
                    <a:cubicBezTo>
                      <a:pt x="36" y="170"/>
                      <a:pt x="74" y="190"/>
                      <a:pt x="118" y="208"/>
                    </a:cubicBezTo>
                    <a:cubicBezTo>
                      <a:pt x="156" y="122"/>
                      <a:pt x="204" y="50"/>
                      <a:pt x="258" y="0"/>
                    </a:cubicBezTo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13" name="Freeform 12"/>
              <p:cNvSpPr>
                <a:spLocks/>
              </p:cNvSpPr>
              <p:nvPr/>
            </p:nvSpPr>
            <p:spPr bwMode="auto">
              <a:xfrm>
                <a:off x="36" y="236"/>
                <a:ext cx="109" cy="157"/>
              </a:xfrm>
              <a:custGeom>
                <a:avLst/>
                <a:gdLst>
                  <a:gd name="T0" fmla="*/ 250 w 282"/>
                  <a:gd name="T1" fmla="*/ 126 h 402"/>
                  <a:gd name="T2" fmla="*/ 250 w 282"/>
                  <a:gd name="T3" fmla="*/ 114 h 402"/>
                  <a:gd name="T4" fmla="*/ 12 w 282"/>
                  <a:gd name="T5" fmla="*/ 0 h 402"/>
                  <a:gd name="T6" fmla="*/ 0 w 282"/>
                  <a:gd name="T7" fmla="*/ 126 h 402"/>
                  <a:gd name="T8" fmla="*/ 16 w 282"/>
                  <a:gd name="T9" fmla="*/ 268 h 402"/>
                  <a:gd name="T10" fmla="*/ 282 w 282"/>
                  <a:gd name="T11" fmla="*/ 402 h 402"/>
                  <a:gd name="T12" fmla="*/ 250 w 282"/>
                  <a:gd name="T13" fmla="*/ 126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" h="402">
                    <a:moveTo>
                      <a:pt x="250" y="126"/>
                    </a:moveTo>
                    <a:cubicBezTo>
                      <a:pt x="250" y="122"/>
                      <a:pt x="250" y="118"/>
                      <a:pt x="250" y="114"/>
                    </a:cubicBezTo>
                    <a:cubicBezTo>
                      <a:pt x="160" y="86"/>
                      <a:pt x="80" y="46"/>
                      <a:pt x="12" y="0"/>
                    </a:cubicBezTo>
                    <a:cubicBezTo>
                      <a:pt x="4" y="40"/>
                      <a:pt x="0" y="82"/>
                      <a:pt x="0" y="126"/>
                    </a:cubicBezTo>
                    <a:cubicBezTo>
                      <a:pt x="0" y="174"/>
                      <a:pt x="6" y="222"/>
                      <a:pt x="16" y="268"/>
                    </a:cubicBezTo>
                    <a:cubicBezTo>
                      <a:pt x="94" y="324"/>
                      <a:pt x="186" y="370"/>
                      <a:pt x="282" y="402"/>
                    </a:cubicBezTo>
                    <a:cubicBezTo>
                      <a:pt x="262" y="318"/>
                      <a:pt x="250" y="224"/>
                      <a:pt x="250" y="126"/>
                    </a:cubicBezTo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14" name="Freeform 13"/>
              <p:cNvSpPr>
                <a:spLocks/>
              </p:cNvSpPr>
              <p:nvPr/>
            </p:nvSpPr>
            <p:spPr bwMode="auto">
              <a:xfrm>
                <a:off x="157" y="154"/>
                <a:ext cx="120" cy="127"/>
              </a:xfrm>
              <a:custGeom>
                <a:avLst/>
                <a:gdLst>
                  <a:gd name="T0" fmla="*/ 0 w 308"/>
                  <a:gd name="T1" fmla="*/ 284 h 328"/>
                  <a:gd name="T2" fmla="*/ 308 w 308"/>
                  <a:gd name="T3" fmla="*/ 328 h 328"/>
                  <a:gd name="T4" fmla="*/ 308 w 308"/>
                  <a:gd name="T5" fmla="*/ 42 h 328"/>
                  <a:gd name="T6" fmla="*/ 50 w 308"/>
                  <a:gd name="T7" fmla="*/ 0 h 328"/>
                  <a:gd name="T8" fmla="*/ 0 w 308"/>
                  <a:gd name="T9" fmla="*/ 284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328">
                    <a:moveTo>
                      <a:pt x="0" y="284"/>
                    </a:moveTo>
                    <a:cubicBezTo>
                      <a:pt x="96" y="310"/>
                      <a:pt x="200" y="326"/>
                      <a:pt x="308" y="328"/>
                    </a:cubicBezTo>
                    <a:lnTo>
                      <a:pt x="308" y="42"/>
                    </a:lnTo>
                    <a:cubicBezTo>
                      <a:pt x="218" y="40"/>
                      <a:pt x="130" y="24"/>
                      <a:pt x="50" y="0"/>
                    </a:cubicBezTo>
                    <a:cubicBezTo>
                      <a:pt x="22" y="84"/>
                      <a:pt x="4" y="180"/>
                      <a:pt x="0" y="284"/>
                    </a:cubicBezTo>
                    <a:close/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15" name="Freeform 14"/>
              <p:cNvSpPr>
                <a:spLocks/>
              </p:cNvSpPr>
              <p:nvPr/>
            </p:nvSpPr>
            <p:spPr bwMode="auto">
              <a:xfrm>
                <a:off x="423" y="118"/>
                <a:ext cx="107" cy="139"/>
              </a:xfrm>
              <a:custGeom>
                <a:avLst/>
                <a:gdLst>
                  <a:gd name="T0" fmla="*/ 276 w 276"/>
                  <a:gd name="T1" fmla="*/ 242 h 358"/>
                  <a:gd name="T2" fmla="*/ 140 w 276"/>
                  <a:gd name="T3" fmla="*/ 0 h 358"/>
                  <a:gd name="T4" fmla="*/ 0 w 276"/>
                  <a:gd name="T5" fmla="*/ 74 h 358"/>
                  <a:gd name="T6" fmla="*/ 52 w 276"/>
                  <a:gd name="T7" fmla="*/ 358 h 358"/>
                  <a:gd name="T8" fmla="*/ 276 w 276"/>
                  <a:gd name="T9" fmla="*/ 242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358">
                    <a:moveTo>
                      <a:pt x="276" y="242"/>
                    </a:moveTo>
                    <a:cubicBezTo>
                      <a:pt x="248" y="152"/>
                      <a:pt x="202" y="70"/>
                      <a:pt x="140" y="0"/>
                    </a:cubicBezTo>
                    <a:cubicBezTo>
                      <a:pt x="98" y="30"/>
                      <a:pt x="50" y="54"/>
                      <a:pt x="0" y="74"/>
                    </a:cubicBezTo>
                    <a:cubicBezTo>
                      <a:pt x="28" y="158"/>
                      <a:pt x="46" y="254"/>
                      <a:pt x="52" y="358"/>
                    </a:cubicBezTo>
                    <a:cubicBezTo>
                      <a:pt x="138" y="328"/>
                      <a:pt x="214" y="290"/>
                      <a:pt x="276" y="242"/>
                    </a:cubicBezTo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16" name="Freeform 15"/>
              <p:cNvSpPr>
                <a:spLocks/>
              </p:cNvSpPr>
              <p:nvPr/>
            </p:nvSpPr>
            <p:spPr bwMode="auto">
              <a:xfrm>
                <a:off x="360" y="43"/>
                <a:ext cx="101" cy="82"/>
              </a:xfrm>
              <a:custGeom>
                <a:avLst/>
                <a:gdLst>
                  <a:gd name="T0" fmla="*/ 0 w 260"/>
                  <a:gd name="T1" fmla="*/ 0 h 210"/>
                  <a:gd name="T2" fmla="*/ 140 w 260"/>
                  <a:gd name="T3" fmla="*/ 210 h 210"/>
                  <a:gd name="T4" fmla="*/ 260 w 260"/>
                  <a:gd name="T5" fmla="*/ 148 h 210"/>
                  <a:gd name="T6" fmla="*/ 0 w 260"/>
                  <a:gd name="T7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10">
                    <a:moveTo>
                      <a:pt x="0" y="0"/>
                    </a:moveTo>
                    <a:cubicBezTo>
                      <a:pt x="56" y="50"/>
                      <a:pt x="104" y="122"/>
                      <a:pt x="140" y="210"/>
                    </a:cubicBezTo>
                    <a:cubicBezTo>
                      <a:pt x="184" y="192"/>
                      <a:pt x="224" y="172"/>
                      <a:pt x="260" y="148"/>
                    </a:cubicBezTo>
                    <a:cubicBezTo>
                      <a:pt x="188" y="82"/>
                      <a:pt x="98" y="30"/>
                      <a:pt x="0" y="0"/>
                    </a:cubicBezTo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17" name="Freeform 16"/>
              <p:cNvSpPr>
                <a:spLocks/>
              </p:cNvSpPr>
              <p:nvPr/>
            </p:nvSpPr>
            <p:spPr bwMode="auto">
              <a:xfrm>
                <a:off x="156" y="288"/>
                <a:ext cx="121" cy="127"/>
              </a:xfrm>
              <a:custGeom>
                <a:avLst/>
                <a:gdLst>
                  <a:gd name="T0" fmla="*/ 310 w 310"/>
                  <a:gd name="T1" fmla="*/ 326 h 326"/>
                  <a:gd name="T2" fmla="*/ 310 w 310"/>
                  <a:gd name="T3" fmla="*/ 42 h 326"/>
                  <a:gd name="T4" fmla="*/ 0 w 310"/>
                  <a:gd name="T5" fmla="*/ 0 h 326"/>
                  <a:gd name="T6" fmla="*/ 38 w 310"/>
                  <a:gd name="T7" fmla="*/ 290 h 326"/>
                  <a:gd name="T8" fmla="*/ 310 w 310"/>
                  <a:gd name="T9" fmla="*/ 32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26">
                    <a:moveTo>
                      <a:pt x="310" y="326"/>
                    </a:moveTo>
                    <a:lnTo>
                      <a:pt x="310" y="42"/>
                    </a:lnTo>
                    <a:cubicBezTo>
                      <a:pt x="202" y="40"/>
                      <a:pt x="96" y="24"/>
                      <a:pt x="0" y="0"/>
                    </a:cubicBezTo>
                    <a:cubicBezTo>
                      <a:pt x="0" y="104"/>
                      <a:pt x="14" y="204"/>
                      <a:pt x="38" y="290"/>
                    </a:cubicBezTo>
                    <a:cubicBezTo>
                      <a:pt x="126" y="312"/>
                      <a:pt x="216" y="324"/>
                      <a:pt x="310" y="326"/>
                    </a:cubicBezTo>
                    <a:close/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18" name="Freeform 17"/>
              <p:cNvSpPr>
                <a:spLocks/>
              </p:cNvSpPr>
              <p:nvPr/>
            </p:nvSpPr>
            <p:spPr bwMode="auto">
              <a:xfrm>
                <a:off x="360" y="372"/>
                <a:ext cx="165" cy="156"/>
              </a:xfrm>
              <a:custGeom>
                <a:avLst/>
                <a:gdLst>
                  <a:gd name="T0" fmla="*/ 166 w 426"/>
                  <a:gd name="T1" fmla="*/ 120 h 402"/>
                  <a:gd name="T2" fmla="*/ 0 w 426"/>
                  <a:gd name="T3" fmla="*/ 402 h 402"/>
                  <a:gd name="T4" fmla="*/ 426 w 426"/>
                  <a:gd name="T5" fmla="*/ 0 h 402"/>
                  <a:gd name="T6" fmla="*/ 166 w 426"/>
                  <a:gd name="T7" fmla="*/ 1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6" h="402">
                    <a:moveTo>
                      <a:pt x="166" y="120"/>
                    </a:moveTo>
                    <a:cubicBezTo>
                      <a:pt x="128" y="240"/>
                      <a:pt x="70" y="338"/>
                      <a:pt x="0" y="402"/>
                    </a:cubicBezTo>
                    <a:cubicBezTo>
                      <a:pt x="198" y="344"/>
                      <a:pt x="356" y="194"/>
                      <a:pt x="426" y="0"/>
                    </a:cubicBezTo>
                    <a:cubicBezTo>
                      <a:pt x="348" y="50"/>
                      <a:pt x="260" y="92"/>
                      <a:pt x="166" y="120"/>
                    </a:cubicBezTo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19" name="Freeform 18"/>
              <p:cNvSpPr>
                <a:spLocks/>
              </p:cNvSpPr>
              <p:nvPr/>
            </p:nvSpPr>
            <p:spPr bwMode="auto">
              <a:xfrm>
                <a:off x="52" y="375"/>
                <a:ext cx="164" cy="152"/>
              </a:xfrm>
              <a:custGeom>
                <a:avLst/>
                <a:gdLst>
                  <a:gd name="T0" fmla="*/ 258 w 422"/>
                  <a:gd name="T1" fmla="*/ 114 h 390"/>
                  <a:gd name="T2" fmla="*/ 0 w 422"/>
                  <a:gd name="T3" fmla="*/ 0 h 390"/>
                  <a:gd name="T4" fmla="*/ 422 w 422"/>
                  <a:gd name="T5" fmla="*/ 390 h 390"/>
                  <a:gd name="T6" fmla="*/ 258 w 422"/>
                  <a:gd name="T7" fmla="*/ 11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2" h="390">
                    <a:moveTo>
                      <a:pt x="258" y="114"/>
                    </a:moveTo>
                    <a:cubicBezTo>
                      <a:pt x="166" y="86"/>
                      <a:pt x="78" y="48"/>
                      <a:pt x="0" y="0"/>
                    </a:cubicBezTo>
                    <a:cubicBezTo>
                      <a:pt x="72" y="188"/>
                      <a:pt x="228" y="334"/>
                      <a:pt x="422" y="390"/>
                    </a:cubicBezTo>
                    <a:cubicBezTo>
                      <a:pt x="354" y="330"/>
                      <a:pt x="296" y="232"/>
                      <a:pt x="258" y="114"/>
                    </a:cubicBezTo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20" name="Freeform 19"/>
              <p:cNvSpPr>
                <a:spLocks/>
              </p:cNvSpPr>
              <p:nvPr/>
            </p:nvSpPr>
            <p:spPr bwMode="auto">
              <a:xfrm>
                <a:off x="179" y="427"/>
                <a:ext cx="98" cy="106"/>
              </a:xfrm>
              <a:custGeom>
                <a:avLst/>
                <a:gdLst>
                  <a:gd name="T0" fmla="*/ 250 w 250"/>
                  <a:gd name="T1" fmla="*/ 274 h 274"/>
                  <a:gd name="T2" fmla="*/ 250 w 250"/>
                  <a:gd name="T3" fmla="*/ 30 h 274"/>
                  <a:gd name="T4" fmla="*/ 0 w 250"/>
                  <a:gd name="T5" fmla="*/ 0 h 274"/>
                  <a:gd name="T6" fmla="*/ 250 w 250"/>
                  <a:gd name="T7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0" h="274">
                    <a:moveTo>
                      <a:pt x="250" y="274"/>
                    </a:moveTo>
                    <a:lnTo>
                      <a:pt x="250" y="30"/>
                    </a:lnTo>
                    <a:cubicBezTo>
                      <a:pt x="164" y="28"/>
                      <a:pt x="80" y="18"/>
                      <a:pt x="0" y="0"/>
                    </a:cubicBezTo>
                    <a:cubicBezTo>
                      <a:pt x="56" y="152"/>
                      <a:pt x="146" y="256"/>
                      <a:pt x="250" y="274"/>
                    </a:cubicBezTo>
                    <a:close/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21" name="Freeform 20"/>
              <p:cNvSpPr>
                <a:spLocks/>
              </p:cNvSpPr>
              <p:nvPr/>
            </p:nvSpPr>
            <p:spPr bwMode="auto">
              <a:xfrm>
                <a:off x="300" y="288"/>
                <a:ext cx="120" cy="126"/>
              </a:xfrm>
              <a:custGeom>
                <a:avLst/>
                <a:gdLst>
                  <a:gd name="T0" fmla="*/ 310 w 310"/>
                  <a:gd name="T1" fmla="*/ 0 h 326"/>
                  <a:gd name="T2" fmla="*/ 0 w 310"/>
                  <a:gd name="T3" fmla="*/ 42 h 326"/>
                  <a:gd name="T4" fmla="*/ 0 w 310"/>
                  <a:gd name="T5" fmla="*/ 326 h 326"/>
                  <a:gd name="T6" fmla="*/ 272 w 310"/>
                  <a:gd name="T7" fmla="*/ 286 h 326"/>
                  <a:gd name="T8" fmla="*/ 310 w 310"/>
                  <a:gd name="T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26">
                    <a:moveTo>
                      <a:pt x="310" y="0"/>
                    </a:moveTo>
                    <a:cubicBezTo>
                      <a:pt x="214" y="26"/>
                      <a:pt x="108" y="40"/>
                      <a:pt x="0" y="42"/>
                    </a:cubicBezTo>
                    <a:lnTo>
                      <a:pt x="0" y="326"/>
                    </a:lnTo>
                    <a:cubicBezTo>
                      <a:pt x="94" y="324"/>
                      <a:pt x="186" y="310"/>
                      <a:pt x="272" y="286"/>
                    </a:cubicBezTo>
                    <a:cubicBezTo>
                      <a:pt x="296" y="200"/>
                      <a:pt x="310" y="104"/>
                      <a:pt x="310" y="0"/>
                    </a:cubicBezTo>
                    <a:close/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  <p:sp>
            <p:nvSpPr>
              <p:cNvPr id="122" name="Freeform 21"/>
              <p:cNvSpPr>
                <a:spLocks/>
              </p:cNvSpPr>
              <p:nvPr/>
            </p:nvSpPr>
            <p:spPr bwMode="auto">
              <a:xfrm>
                <a:off x="300" y="426"/>
                <a:ext cx="97" cy="107"/>
              </a:xfrm>
              <a:custGeom>
                <a:avLst/>
                <a:gdLst>
                  <a:gd name="T0" fmla="*/ 0 w 250"/>
                  <a:gd name="T1" fmla="*/ 32 h 276"/>
                  <a:gd name="T2" fmla="*/ 0 w 250"/>
                  <a:gd name="T3" fmla="*/ 276 h 276"/>
                  <a:gd name="T4" fmla="*/ 250 w 250"/>
                  <a:gd name="T5" fmla="*/ 0 h 276"/>
                  <a:gd name="T6" fmla="*/ 0 w 250"/>
                  <a:gd name="T7" fmla="*/ 3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0" h="276">
                    <a:moveTo>
                      <a:pt x="0" y="32"/>
                    </a:moveTo>
                    <a:lnTo>
                      <a:pt x="0" y="276"/>
                    </a:lnTo>
                    <a:cubicBezTo>
                      <a:pt x="104" y="258"/>
                      <a:pt x="194" y="154"/>
                      <a:pt x="250" y="0"/>
                    </a:cubicBezTo>
                    <a:cubicBezTo>
                      <a:pt x="170" y="18"/>
                      <a:pt x="86" y="28"/>
                      <a:pt x="0" y="32"/>
                    </a:cubicBezTo>
                    <a:close/>
                  </a:path>
                </a:pathLst>
              </a:custGeom>
              <a:solidFill>
                <a:srgbClr val="5151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srgbClr val="696969"/>
                  </a:solidFill>
                  <a:latin typeface="Ubuntu" panose="020B0604020202020204" charset="0"/>
                </a:endParaRP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2705182" y="1409035"/>
              <a:ext cx="61170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696969"/>
                  </a:solidFill>
                  <a:latin typeface="Ubuntu" panose="020B0604020202020204" charset="0"/>
                </a:rPr>
                <a:t>Feeds</a:t>
              </a:r>
              <a:endParaRPr lang="ru-RU" sz="900" dirty="0">
                <a:solidFill>
                  <a:srgbClr val="696969"/>
                </a:solidFill>
                <a:latin typeface="Ubuntu" panose="020B0604020202020204" charset="0"/>
              </a:endParaRPr>
            </a:p>
          </p:txBody>
        </p:sp>
        <p:cxnSp>
          <p:nvCxnSpPr>
            <p:cNvPr id="124" name="Прямая соединительная линия 123"/>
            <p:cNvCxnSpPr>
              <a:stCxn id="123" idx="2"/>
            </p:cNvCxnSpPr>
            <p:nvPr/>
          </p:nvCxnSpPr>
          <p:spPr>
            <a:xfrm>
              <a:off x="3011036" y="1716811"/>
              <a:ext cx="1503967" cy="488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07036" y="1868746"/>
              <a:ext cx="685800" cy="34538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3949234" y="4012114"/>
            <a:ext cx="2819402" cy="1022962"/>
            <a:chOff x="5265644" y="4206486"/>
            <a:chExt cx="3759203" cy="1363950"/>
          </a:xfrm>
        </p:grpSpPr>
        <p:cxnSp>
          <p:nvCxnSpPr>
            <p:cNvPr id="66" name="Соединительная линия уступом 65"/>
            <p:cNvCxnSpPr>
              <a:stCxn id="102" idx="3"/>
            </p:cNvCxnSpPr>
            <p:nvPr/>
          </p:nvCxnSpPr>
          <p:spPr>
            <a:xfrm rot="16200000" flipH="1">
              <a:off x="6194900" y="3447933"/>
              <a:ext cx="312924" cy="2171435"/>
            </a:xfrm>
            <a:prstGeom prst="bentConnector4">
              <a:avLst>
                <a:gd name="adj1" fmla="val 100448"/>
                <a:gd name="adj2" fmla="val 5333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Соединительная линия уступом 76"/>
            <p:cNvCxnSpPr>
              <a:stCxn id="103" idx="0"/>
            </p:cNvCxnSpPr>
            <p:nvPr/>
          </p:nvCxnSpPr>
          <p:spPr>
            <a:xfrm flipV="1">
              <a:off x="6143301" y="4810391"/>
              <a:ext cx="1293778" cy="5846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6831791" y="5077993"/>
              <a:ext cx="21930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696969"/>
                  </a:solidFill>
                  <a:latin typeface="Ubuntu" panose="020B0604020202020204" charset="0"/>
                </a:rPr>
                <a:t>ViPNet</a:t>
              </a:r>
              <a:r>
                <a:rPr lang="en-US" sz="900" dirty="0">
                  <a:solidFill>
                    <a:srgbClr val="696969"/>
                  </a:solidFill>
                  <a:latin typeface="Ubuntu" panose="020B0604020202020204" charset="0"/>
                </a:rPr>
                <a:t> TIAS</a:t>
              </a:r>
              <a:endParaRPr lang="ru-RU" sz="900" dirty="0">
                <a:solidFill>
                  <a:srgbClr val="696969"/>
                </a:solidFill>
                <a:latin typeface="Ubuntu" panose="020B0604020202020204" charset="0"/>
              </a:endParaRPr>
            </a:p>
            <a:p>
              <a:r>
                <a:rPr lang="ru-RU" sz="900" dirty="0">
                  <a:solidFill>
                    <a:srgbClr val="696969"/>
                  </a:solidFill>
                  <a:latin typeface="Ubuntu" panose="020B0604020202020204" charset="0"/>
                </a:rPr>
                <a:t>Интеллектуальный анализ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29541" y="4206486"/>
              <a:ext cx="806711" cy="906523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150302" y="3228181"/>
            <a:ext cx="2764737" cy="984744"/>
            <a:chOff x="4200402" y="3161241"/>
            <a:chExt cx="3686316" cy="131299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4200402" y="3161241"/>
              <a:ext cx="3595595" cy="1312992"/>
              <a:chOff x="4200402" y="3161241"/>
              <a:chExt cx="3595595" cy="1312992"/>
            </a:xfrm>
          </p:grpSpPr>
          <p:pic>
            <p:nvPicPr>
              <p:cNvPr id="93" name="Рисунок 9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25120" y="3427274"/>
                <a:ext cx="1252067" cy="1046959"/>
              </a:xfrm>
              <a:prstGeom prst="rect">
                <a:avLst/>
              </a:prstGeom>
            </p:spPr>
          </p:pic>
          <p:sp>
            <p:nvSpPr>
              <p:cNvPr id="94" name="TextBox 93"/>
              <p:cNvSpPr txBox="1"/>
              <p:nvPr/>
            </p:nvSpPr>
            <p:spPr>
              <a:xfrm>
                <a:off x="5975281" y="3172152"/>
                <a:ext cx="1820716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dirty="0">
                    <a:solidFill>
                      <a:srgbClr val="696969"/>
                    </a:solidFill>
                    <a:latin typeface="Ubuntu" panose="020B0604020202020204" charset="0"/>
                  </a:rPr>
                  <a:t>Группа реагирования</a:t>
                </a:r>
              </a:p>
            </p:txBody>
          </p:sp>
          <p:cxnSp>
            <p:nvCxnSpPr>
              <p:cNvPr id="12" name="Соединительная линия уступом 11"/>
              <p:cNvCxnSpPr/>
              <p:nvPr/>
            </p:nvCxnSpPr>
            <p:spPr>
              <a:xfrm rot="10800000">
                <a:off x="4200402" y="3161241"/>
                <a:ext cx="2135977" cy="584413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437080" y="3899788"/>
              <a:ext cx="4496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886718" y="3899788"/>
              <a:ext cx="0" cy="332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войная стрелка влево/вправо 29"/>
          <p:cNvSpPr/>
          <p:nvPr/>
        </p:nvSpPr>
        <p:spPr>
          <a:xfrm>
            <a:off x="5879505" y="2116617"/>
            <a:ext cx="1008503" cy="2479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" name="TextBox 91"/>
          <p:cNvSpPr txBox="1"/>
          <p:nvPr/>
        </p:nvSpPr>
        <p:spPr>
          <a:xfrm>
            <a:off x="3126313" y="1642415"/>
            <a:ext cx="24606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696969"/>
                </a:solidFill>
                <a:latin typeface="Ubuntu" panose="020B0604020202020204" charset="0"/>
              </a:rPr>
              <a:t>Корпоративный центр мониторинга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888007" y="4208940"/>
            <a:ext cx="2166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696969"/>
                </a:solidFill>
                <a:latin typeface="Ubuntu" panose="020B0604020202020204" charset="0"/>
              </a:rPr>
              <a:t>Контролируемый </a:t>
            </a:r>
          </a:p>
          <a:p>
            <a:pPr algn="ctr"/>
            <a:r>
              <a:rPr lang="ru-RU" sz="1050" dirty="0">
                <a:solidFill>
                  <a:srgbClr val="696969"/>
                </a:solidFill>
                <a:latin typeface="Ubuntu" panose="020B0604020202020204" charset="0"/>
              </a:rPr>
              <a:t>сегмент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1277327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0B26804-AA71-BF42-8489-17BB6CFC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5102"/>
            <a:ext cx="4648200" cy="384427"/>
          </a:xfrm>
        </p:spPr>
        <p:txBody>
          <a:bodyPr/>
          <a:lstStyle/>
          <a:p>
            <a:r>
              <a:rPr lang="ru-RU" dirty="0"/>
              <a:t>Группа компаний </a:t>
            </a:r>
            <a:r>
              <a:rPr lang="ru-RU" dirty="0" err="1"/>
              <a:t>ИнфоТеКС</a:t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0" b="33386"/>
          <a:stretch/>
        </p:blipFill>
        <p:spPr>
          <a:xfrm>
            <a:off x="3352800" y="1828800"/>
            <a:ext cx="2403687" cy="664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71" y="2835468"/>
            <a:ext cx="1542917" cy="428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65" y="2831346"/>
            <a:ext cx="1574096" cy="460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9151" r="12385" b="29148"/>
          <a:stretch/>
        </p:blipFill>
        <p:spPr>
          <a:xfrm>
            <a:off x="2518668" y="3495186"/>
            <a:ext cx="1482327" cy="539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93" y="4180794"/>
            <a:ext cx="1296388" cy="73793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554644" y="2783038"/>
            <a:ext cx="0" cy="206878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467639" y="2955377"/>
            <a:ext cx="174009" cy="1740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Овал 13"/>
          <p:cNvSpPr/>
          <p:nvPr/>
        </p:nvSpPr>
        <p:spPr>
          <a:xfrm>
            <a:off x="4467639" y="3730423"/>
            <a:ext cx="174009" cy="1740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04" y="3356282"/>
            <a:ext cx="1744218" cy="738378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467639" y="4505469"/>
            <a:ext cx="174009" cy="1740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B0C483-2572-C842-B7EB-62347A1AE0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8"/>
          <a:stretch/>
        </p:blipFill>
        <p:spPr>
          <a:xfrm>
            <a:off x="887938" y="1274883"/>
            <a:ext cx="7507419" cy="49803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0097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8D0A3-6116-F746-9911-3846A04E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4648200" cy="384427"/>
          </a:xfrm>
        </p:spPr>
        <p:txBody>
          <a:bodyPr/>
          <a:lstStyle/>
          <a:p>
            <a:r>
              <a:rPr lang="ru-RU" dirty="0"/>
              <a:t>Сенсоры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0814" y="2271380"/>
            <a:ext cx="8028385" cy="1078857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1001672" y="2316402"/>
            <a:ext cx="1804014" cy="899048"/>
            <a:chOff x="2095124" y="2916903"/>
            <a:chExt cx="2123477" cy="87386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095124" y="2916903"/>
              <a:ext cx="2123477" cy="873864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6"/>
            <p:cNvSpPr txBox="1"/>
            <p:nvPr/>
          </p:nvSpPr>
          <p:spPr>
            <a:xfrm>
              <a:off x="2120719" y="2942498"/>
              <a:ext cx="2072287" cy="822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                ViPNet 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               IDS NS</a:t>
              </a:r>
              <a:endParaRPr lang="ru-RU" sz="1500" dirty="0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92" y="2409956"/>
            <a:ext cx="542648" cy="54264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839118" y="3589538"/>
            <a:ext cx="8028384" cy="1360297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956574" y="3715247"/>
            <a:ext cx="1894316" cy="899048"/>
            <a:chOff x="4611841" y="2916903"/>
            <a:chExt cx="2229770" cy="87386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611841" y="2916903"/>
              <a:ext cx="2229770" cy="873864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8"/>
            <p:cNvSpPr txBox="1"/>
            <p:nvPr/>
          </p:nvSpPr>
          <p:spPr>
            <a:xfrm>
              <a:off x="4637436" y="2942498"/>
              <a:ext cx="2178580" cy="822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             ViPNet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            IDS HS</a:t>
              </a:r>
              <a:endParaRPr lang="ru-RU" sz="1500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00" y="3808802"/>
            <a:ext cx="588841" cy="58884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971047" y="2357834"/>
            <a:ext cx="5715754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350"/>
              </a:spcBef>
              <a:buClr>
                <a:srgbClr val="C94C35"/>
              </a:buClr>
              <a:buSzPct val="150000"/>
            </a:pPr>
            <a:r>
              <a:rPr lang="ru-RU" sz="1600" b="1" dirty="0" err="1"/>
              <a:t>ViPNet</a:t>
            </a:r>
            <a:r>
              <a:rPr lang="ru-RU" sz="1600" b="1" dirty="0"/>
              <a:t> IDS NS</a:t>
            </a:r>
            <a:r>
              <a:rPr lang="en-US" sz="1600" b="1" dirty="0"/>
              <a:t> </a:t>
            </a:r>
            <a:r>
              <a:rPr lang="ru-RU" sz="1600" dirty="0"/>
              <a:t>сетевой сенсор, предназначенный для обнаружения компьютерных атак </a:t>
            </a:r>
            <a:r>
              <a:rPr lang="en-US" sz="1600" dirty="0"/>
              <a:t>(</a:t>
            </a:r>
            <a:r>
              <a:rPr lang="ru-RU" sz="1600" dirty="0"/>
              <a:t>вторжений) и вредоносного ПО в сетевом трафике</a:t>
            </a:r>
            <a:endParaRPr lang="en-US" sz="1600" dirty="0"/>
          </a:p>
          <a:p>
            <a:pPr marL="335756" indent="-335756">
              <a:spcBef>
                <a:spcPts val="1350"/>
              </a:spcBef>
              <a:buClr>
                <a:srgbClr val="C94C35"/>
              </a:buClr>
              <a:buSzPct val="150000"/>
              <a:buFont typeface="Wingdings" charset="2"/>
              <a:buChar char="ü"/>
            </a:pPr>
            <a:endParaRPr lang="ru-RU" sz="1600" dirty="0"/>
          </a:p>
          <a:p>
            <a:pPr marL="335756" indent="-335756">
              <a:spcBef>
                <a:spcPts val="1350"/>
              </a:spcBef>
              <a:buClr>
                <a:srgbClr val="C94C35"/>
              </a:buClr>
              <a:buSzPct val="150000"/>
              <a:buFont typeface="Wingdings" charset="2"/>
              <a:buChar char="ü"/>
            </a:pPr>
            <a:endParaRPr lang="ru-RU" dirty="0"/>
          </a:p>
          <a:p>
            <a:pPr marL="335756" indent="-335756">
              <a:spcBef>
                <a:spcPts val="1350"/>
              </a:spcBef>
              <a:buClr>
                <a:srgbClr val="C94C35"/>
              </a:buClr>
              <a:buSzPct val="150000"/>
              <a:buFont typeface="Wingdings" charset="2"/>
              <a:buChar char="ü"/>
            </a:pPr>
            <a:endParaRPr lang="ru-RU" dirty="0"/>
          </a:p>
          <a:p>
            <a:pPr marL="335756" indent="-335756">
              <a:spcBef>
                <a:spcPts val="1350"/>
              </a:spcBef>
              <a:buClr>
                <a:srgbClr val="C94C35"/>
              </a:buClr>
              <a:buSzPct val="150000"/>
              <a:buFont typeface="Wingdings" charset="2"/>
              <a:buChar char="ü"/>
            </a:pPr>
            <a:endParaRPr lang="ru-RU" dirty="0"/>
          </a:p>
          <a:p>
            <a:pPr marL="335756" indent="-335756">
              <a:spcBef>
                <a:spcPts val="1350"/>
              </a:spcBef>
              <a:buClr>
                <a:srgbClr val="C94C35"/>
              </a:buClr>
              <a:buSzPct val="150000"/>
              <a:buFont typeface="Wingdings" charset="2"/>
              <a:buChar char="ü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0172" y="3720986"/>
            <a:ext cx="5646629" cy="152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 marR="28575" indent="-6350" algn="just">
              <a:lnSpc>
                <a:spcPct val="90000"/>
              </a:lnSpc>
              <a:spcAft>
                <a:spcPts val="560"/>
              </a:spcAft>
            </a:pPr>
            <a:r>
              <a:rPr lang="ru-RU" sz="1600" b="1" dirty="0" err="1"/>
              <a:t>ViPNet</a:t>
            </a:r>
            <a:r>
              <a:rPr lang="ru-RU" sz="1600" b="1" dirty="0"/>
              <a:t> IDS HS —</a:t>
            </a:r>
            <a:r>
              <a:rPr lang="en-US" sz="1600" b="1" dirty="0"/>
              <a:t> </a:t>
            </a:r>
            <a:r>
              <a:rPr lang="ru-RU" sz="1600" dirty="0"/>
              <a:t>это</a:t>
            </a:r>
            <a:r>
              <a:rPr lang="en-US" sz="1600" dirty="0"/>
              <a:t> </a:t>
            </a:r>
            <a:r>
              <a:rPr lang="ru-RU" sz="1600" dirty="0"/>
              <a:t>программный</a:t>
            </a:r>
            <a:r>
              <a:rPr lang="en-US" sz="1600" dirty="0"/>
              <a:t> </a:t>
            </a:r>
            <a:r>
              <a:rPr lang="ru-RU" sz="1600" dirty="0"/>
              <a:t>комплекс,</a:t>
            </a:r>
            <a:r>
              <a:rPr lang="en-US" sz="1600" dirty="0"/>
              <a:t> </a:t>
            </a:r>
            <a:r>
              <a:rPr lang="ru-RU" sz="1600" dirty="0"/>
              <a:t>который</a:t>
            </a:r>
            <a:r>
              <a:rPr lang="en-US" sz="1600" dirty="0"/>
              <a:t> </a:t>
            </a:r>
            <a:r>
              <a:rPr lang="ru-RU" sz="1600" dirty="0"/>
              <a:t>предназначен</a:t>
            </a:r>
            <a:r>
              <a:rPr lang="en-US" sz="1600" dirty="0"/>
              <a:t> </a:t>
            </a:r>
            <a:r>
              <a:rPr lang="ru-RU" sz="1600" dirty="0"/>
              <a:t>для</a:t>
            </a:r>
            <a:r>
              <a:rPr lang="en-US" sz="1600" dirty="0"/>
              <a:t> </a:t>
            </a:r>
            <a:r>
              <a:rPr lang="ru-RU" sz="1600" dirty="0"/>
              <a:t>обнаружения</a:t>
            </a:r>
            <a:r>
              <a:rPr lang="en-US" sz="1600" dirty="0"/>
              <a:t> </a:t>
            </a:r>
            <a:r>
              <a:rPr lang="ru-RU" sz="1600" dirty="0"/>
              <a:t>вторжений</a:t>
            </a:r>
            <a:r>
              <a:rPr lang="en-US" sz="1600" dirty="0"/>
              <a:t> </a:t>
            </a:r>
            <a:r>
              <a:rPr lang="ru-RU" sz="1600" dirty="0"/>
              <a:t>на</a:t>
            </a:r>
            <a:r>
              <a:rPr lang="en-US" sz="1600" dirty="0"/>
              <a:t> </a:t>
            </a:r>
            <a:r>
              <a:rPr lang="ru-RU" sz="1600" dirty="0"/>
              <a:t>узле</a:t>
            </a:r>
            <a:r>
              <a:rPr lang="en-US" sz="1600" dirty="0"/>
              <a:t> </a:t>
            </a:r>
            <a:r>
              <a:rPr lang="ru-RU" sz="1600" dirty="0"/>
              <a:t>на</a:t>
            </a:r>
            <a:r>
              <a:rPr lang="en-US" sz="1600" dirty="0"/>
              <a:t> </a:t>
            </a:r>
            <a:r>
              <a:rPr lang="ru-RU" sz="1600" dirty="0"/>
              <a:t>основе</a:t>
            </a:r>
            <a:r>
              <a:rPr lang="en-US" sz="1600" dirty="0"/>
              <a:t> </a:t>
            </a:r>
            <a:r>
              <a:rPr lang="ru-RU" sz="1600" dirty="0"/>
              <a:t>сигнатурного</a:t>
            </a:r>
            <a:r>
              <a:rPr lang="en-US" sz="1600" dirty="0"/>
              <a:t> </a:t>
            </a:r>
            <a:r>
              <a:rPr lang="ru-RU" sz="1600" dirty="0"/>
              <a:t>и</a:t>
            </a:r>
            <a:r>
              <a:rPr lang="en-US" sz="1600" dirty="0"/>
              <a:t> </a:t>
            </a:r>
            <a:r>
              <a:rPr lang="ru-RU" sz="1600" dirty="0"/>
              <a:t>эвристического</a:t>
            </a:r>
            <a:r>
              <a:rPr lang="en-US" sz="1600" dirty="0"/>
              <a:t> </a:t>
            </a:r>
            <a:r>
              <a:rPr lang="ru-RU" sz="1600" dirty="0"/>
              <a:t>методов</a:t>
            </a:r>
            <a:r>
              <a:rPr lang="en-US" sz="1600" dirty="0"/>
              <a:t> </a:t>
            </a:r>
            <a:r>
              <a:rPr lang="ru-RU" sz="1600" dirty="0"/>
              <a:t>анализа</a:t>
            </a:r>
            <a:r>
              <a:rPr lang="en-US" sz="1600" dirty="0"/>
              <a:t> </a:t>
            </a:r>
            <a:r>
              <a:rPr lang="ru-RU" sz="1600" dirty="0"/>
              <a:t>информации.</a:t>
            </a:r>
            <a:r>
              <a:rPr lang="en-US" sz="1600" dirty="0"/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Отслеживают активность конечного устройства: аудит событий ОС, системных логов и анализ трафика</a:t>
            </a:r>
          </a:p>
          <a:p>
            <a:pPr marL="18415" marR="28575" indent="-6350" algn="just">
              <a:lnSpc>
                <a:spcPct val="90000"/>
              </a:lnSpc>
              <a:spcAft>
                <a:spcPts val="560"/>
              </a:spcAft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01595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14F87-063B-DA4B-83CF-11B3C1D7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ViPNet</a:t>
            </a:r>
            <a:r>
              <a:rPr lang="en-US" dirty="0"/>
              <a:t> IDS</a:t>
            </a:r>
            <a:r>
              <a:rPr lang="ru-RU" dirty="0"/>
              <a:t> </a:t>
            </a:r>
            <a:r>
              <a:rPr lang="en-US" dirty="0"/>
              <a:t>Network Sensor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5475" y="1971003"/>
            <a:ext cx="4495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5756" indent="-335756">
              <a:spcBef>
                <a:spcPts val="1800"/>
              </a:spcBef>
              <a:buClr>
                <a:srgbClr val="C94C35"/>
              </a:buClr>
              <a:buSzPct val="150000"/>
              <a:buFont typeface="Wingdings" charset="2"/>
              <a:buChar char="ü"/>
            </a:pPr>
            <a:r>
              <a:rPr lang="ru-RU" sz="1350" b="1" dirty="0">
                <a:solidFill>
                  <a:srgbClr val="C94C35"/>
                </a:solidFill>
              </a:rPr>
              <a:t>Обнаружение угроз –</a:t>
            </a:r>
            <a:r>
              <a:rPr lang="en-US" sz="1350" b="1" dirty="0">
                <a:solidFill>
                  <a:srgbClr val="C94C35"/>
                </a:solidFill>
              </a:rPr>
              <a:t> </a:t>
            </a:r>
            <a:r>
              <a:rPr lang="ru-RU" sz="1350" b="1" dirty="0">
                <a:solidFill>
                  <a:srgbClr val="C94C35"/>
                </a:solidFill>
              </a:rPr>
              <a:t>  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сетевого трафика и выявление событий  </a:t>
            </a:r>
          </a:p>
          <a:p>
            <a:pPr marL="335756" indent="-335756">
              <a:spcBef>
                <a:spcPts val="1800"/>
              </a:spcBef>
              <a:buClr>
                <a:srgbClr val="C94C35"/>
              </a:buClr>
              <a:buSzPct val="150000"/>
              <a:buFont typeface="Wingdings" charset="2"/>
              <a:buChar char="ü"/>
            </a:pPr>
            <a:r>
              <a:rPr lang="en-US" sz="1350" b="1" dirty="0">
                <a:solidFill>
                  <a:srgbClr val="C94C35"/>
                </a:solidFill>
              </a:rPr>
              <a:t>Malware Detection</a:t>
            </a:r>
            <a:r>
              <a:rPr lang="ru-RU" sz="1350" b="1" dirty="0">
                <a:solidFill>
                  <a:srgbClr val="C94C35"/>
                </a:solidFill>
              </a:rPr>
              <a:t> – 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выявление вредоносного программного обеспечения</a:t>
            </a:r>
          </a:p>
          <a:p>
            <a:pPr marL="335756" indent="-335756">
              <a:spcBef>
                <a:spcPts val="1800"/>
              </a:spcBef>
              <a:buClr>
                <a:srgbClr val="C94C35"/>
              </a:buClr>
              <a:buSzPct val="150000"/>
              <a:buFont typeface="Wingdings" charset="2"/>
              <a:buChar char="ü"/>
            </a:pPr>
            <a:r>
              <a:rPr lang="ru-RU" sz="1350" b="1" dirty="0">
                <a:solidFill>
                  <a:srgbClr val="C94C35"/>
                </a:solidFill>
              </a:rPr>
              <a:t>Отображение – 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таблицы и дэшборды в режиме реального времени</a:t>
            </a:r>
          </a:p>
          <a:p>
            <a:pPr marL="335756" indent="-335756">
              <a:spcBef>
                <a:spcPts val="1800"/>
              </a:spcBef>
              <a:buClr>
                <a:srgbClr val="C94C35"/>
              </a:buClr>
              <a:buSzPct val="150000"/>
              <a:buFont typeface="Wingdings" charset="2"/>
              <a:buChar char="ü"/>
            </a:pPr>
            <a:r>
              <a:rPr lang="ru-RU" sz="1350" b="1" dirty="0">
                <a:solidFill>
                  <a:srgbClr val="C94C35"/>
                </a:solidFill>
              </a:rPr>
              <a:t>Оповещения – 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78656" lvl="1" indent="-335756">
              <a:buClr>
                <a:srgbClr val="C94C3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-интерфейс, 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78656" lvl="1" indent="-335756">
              <a:buClr>
                <a:srgbClr val="C94C3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e-mail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78656" lvl="1" indent="-335756">
              <a:buClr>
                <a:srgbClr val="C94C3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syslog</a:t>
            </a:r>
            <a:endParaRPr lang="ru-RU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57" y="2027682"/>
            <a:ext cx="3897329" cy="2064201"/>
          </a:xfrm>
          <a:prstGeom prst="rect">
            <a:avLst/>
          </a:prstGeom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300" y="3268208"/>
            <a:ext cx="3278657" cy="21414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908382"/>
            <a:ext cx="7143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2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14F87-063B-DA4B-83CF-11B3C1D7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4648200" cy="384427"/>
          </a:xfrm>
        </p:spPr>
        <p:txBody>
          <a:bodyPr/>
          <a:lstStyle/>
          <a:p>
            <a:r>
              <a:rPr lang="en-US" dirty="0" err="1"/>
              <a:t>ViPNet</a:t>
            </a:r>
            <a:r>
              <a:rPr lang="en-US" dirty="0"/>
              <a:t> IDS</a:t>
            </a:r>
            <a:r>
              <a:rPr lang="ru-RU" dirty="0"/>
              <a:t> </a:t>
            </a:r>
            <a:r>
              <a:rPr lang="en-US" dirty="0"/>
              <a:t>Network Sensor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83" y="914400"/>
            <a:ext cx="8258974" cy="550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2506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648200" cy="384427"/>
          </a:xfrm>
        </p:spPr>
        <p:txBody>
          <a:bodyPr/>
          <a:lstStyle/>
          <a:p>
            <a:r>
              <a:rPr lang="ru-RU" dirty="0"/>
              <a:t>Варианты исполнения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02840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44DC1-BAF4-E645-AD4A-84542F66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ViPNet</a:t>
            </a:r>
            <a:r>
              <a:rPr lang="en-US" dirty="0"/>
              <a:t> IDS</a:t>
            </a:r>
            <a:r>
              <a:rPr lang="ru-RU" dirty="0"/>
              <a:t> </a:t>
            </a:r>
            <a:r>
              <a:rPr lang="en-US" dirty="0"/>
              <a:t>Host Sensor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2186500"/>
            <a:ext cx="43193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5756" indent="-335756">
              <a:spcBef>
                <a:spcPts val="1800"/>
              </a:spcBef>
              <a:buClr>
                <a:srgbClr val="C94C35"/>
              </a:buClr>
              <a:buSzPct val="150000"/>
              <a:buFont typeface="Wingdings" charset="2"/>
              <a:buChar char="ü"/>
            </a:pPr>
            <a:r>
              <a:rPr lang="ru-RU" sz="1350" b="1" dirty="0">
                <a:solidFill>
                  <a:srgbClr val="C94C35"/>
                </a:solidFill>
              </a:rPr>
              <a:t>Определять 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атаки, которые “не видит” сетевой сенсор;</a:t>
            </a:r>
          </a:p>
          <a:p>
            <a:pPr marL="335756" indent="-335756">
              <a:spcBef>
                <a:spcPts val="1800"/>
              </a:spcBef>
              <a:buClr>
                <a:srgbClr val="C94C35"/>
              </a:buClr>
              <a:buSzPct val="150000"/>
              <a:buFont typeface="Wingdings" charset="2"/>
              <a:buChar char="ü"/>
            </a:pPr>
            <a:r>
              <a:rPr lang="ru-RU" sz="1350" b="1" dirty="0">
                <a:solidFill>
                  <a:srgbClr val="C94C35"/>
                </a:solidFill>
              </a:rPr>
              <a:t>Обнаруживать 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атаки после расшифровки входящего трафика;</a:t>
            </a:r>
          </a:p>
          <a:p>
            <a:pPr marL="335756" indent="-335756">
              <a:spcBef>
                <a:spcPts val="1800"/>
              </a:spcBef>
              <a:buClr>
                <a:srgbClr val="C94C35"/>
              </a:buClr>
              <a:buSzPct val="150000"/>
              <a:buFont typeface="Wingdings" charset="2"/>
              <a:buChar char="ü"/>
            </a:pPr>
            <a:r>
              <a:rPr lang="ru-RU" sz="1350" b="1" dirty="0">
                <a:solidFill>
                  <a:srgbClr val="C94C35"/>
                </a:solidFill>
              </a:rPr>
              <a:t>Выявлять 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подозрительную активность внутри ОС:</a:t>
            </a:r>
            <a:endParaRPr lang="ru-RU" sz="1350" b="1" dirty="0">
              <a:solidFill>
                <a:srgbClr val="C94C35"/>
              </a:solidFill>
            </a:endParaRPr>
          </a:p>
          <a:p>
            <a:pPr marL="678656" lvl="1" indent="-335756">
              <a:buClr>
                <a:srgbClr val="C94C3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файловая активность, </a:t>
            </a:r>
          </a:p>
          <a:p>
            <a:pPr marL="678656" lvl="1" indent="-335756">
              <a:buClr>
                <a:srgbClr val="C94C3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изменения в реестре, </a:t>
            </a:r>
          </a:p>
          <a:p>
            <a:pPr marL="678656" lvl="1" indent="-335756">
              <a:buClr>
                <a:srgbClr val="C94C3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неизвестные  процессы.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94" y="2186500"/>
            <a:ext cx="4025623" cy="2683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59" y="3417408"/>
            <a:ext cx="3613051" cy="183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61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Атаковать стало легче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2136167"/>
            <a:ext cx="6487075" cy="32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603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ACAE2-135A-6441-8448-DB64B3CA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6800"/>
            <a:ext cx="4648200" cy="384427"/>
          </a:xfrm>
        </p:spPr>
        <p:txBody>
          <a:bodyPr/>
          <a:lstStyle/>
          <a:p>
            <a:r>
              <a:rPr lang="ru-RU" dirty="0"/>
              <a:t>Основные функции </a:t>
            </a:r>
            <a:br>
              <a:rPr lang="en-US" dirty="0"/>
            </a:br>
            <a:r>
              <a:rPr lang="en-US" dirty="0" err="1"/>
              <a:t>ViPNet</a:t>
            </a:r>
            <a:r>
              <a:rPr lang="en-US" dirty="0"/>
              <a:t> TIAS</a:t>
            </a:r>
            <a:br>
              <a:rPr lang="en-US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2183" y="17526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ViPNet</a:t>
            </a:r>
            <a:r>
              <a:rPr lang="ru-RU" dirty="0"/>
              <a:t> TIAS (</a:t>
            </a:r>
            <a:r>
              <a:rPr lang="ru-RU" dirty="0" err="1"/>
              <a:t>Threat</a:t>
            </a:r>
            <a:r>
              <a:rPr lang="ru-RU" dirty="0"/>
              <a:t> </a:t>
            </a:r>
            <a:r>
              <a:rPr lang="ru-RU" dirty="0" err="1"/>
              <a:t>Intelligence</a:t>
            </a:r>
            <a:r>
              <a:rPr lang="ru-RU" dirty="0"/>
              <a:t> </a:t>
            </a:r>
            <a:r>
              <a:rPr lang="ru-RU" dirty="0" err="1"/>
              <a:t>Analytics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) предназначен для автоматического выявления инцидентов информационной безопасности в корпоративных информационных системах на основе анализа событий информационной безопасности поступающих от сенсоров систем обнаружения атак. </a:t>
            </a:r>
          </a:p>
        </p:txBody>
      </p:sp>
      <p:pic>
        <p:nvPicPr>
          <p:cNvPr id="5" name="Picture 834"/>
          <p:cNvPicPr/>
          <p:nvPr/>
        </p:nvPicPr>
        <p:blipFill>
          <a:blip r:embed="rId2"/>
          <a:stretch>
            <a:fillRect/>
          </a:stretch>
        </p:blipFill>
        <p:spPr>
          <a:xfrm>
            <a:off x="4114800" y="3429001"/>
            <a:ext cx="4630783" cy="2577074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51647" y="3829889"/>
            <a:ext cx="3581400" cy="2176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94C35"/>
              </a:buClr>
              <a:buSzPct val="150000"/>
              <a:buNone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C94C35"/>
              </a:buClr>
              <a:buSzPct val="150000"/>
              <a:buNone/>
            </a:pPr>
            <a:r>
              <a:rPr lang="ru-RU" sz="1400" b="1" dirty="0">
                <a:solidFill>
                  <a:srgbClr val="C94C35"/>
                </a:solidFill>
              </a:rPr>
              <a:t>Сигнатурный метод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 на основе метаправил выявления инцидентов</a:t>
            </a:r>
          </a:p>
          <a:p>
            <a:pPr marL="0" indent="0">
              <a:buClr>
                <a:srgbClr val="C94C35"/>
              </a:buClr>
              <a:buSzPct val="150000"/>
              <a:buNone/>
            </a:pPr>
            <a:r>
              <a:rPr lang="ru-RU" sz="1400" b="1" dirty="0">
                <a:solidFill>
                  <a:srgbClr val="C94C35"/>
                </a:solidFill>
              </a:rPr>
              <a:t>Эвристический метод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на основе машинного обучения математической модели принятия решений</a:t>
            </a:r>
          </a:p>
          <a:p>
            <a:pPr marL="0" indent="0">
              <a:buClr>
                <a:srgbClr val="C94C35"/>
              </a:buClr>
              <a:buSzPct val="15000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759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ACAE2-135A-6441-8448-DB64B3CA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6800"/>
            <a:ext cx="4648200" cy="384427"/>
          </a:xfrm>
        </p:spPr>
        <p:txBody>
          <a:bodyPr/>
          <a:lstStyle/>
          <a:p>
            <a:r>
              <a:rPr lang="ru-RU" dirty="0"/>
              <a:t>Основные функции </a:t>
            </a:r>
            <a:br>
              <a:rPr lang="en-US" dirty="0"/>
            </a:br>
            <a:r>
              <a:rPr lang="en-US" dirty="0" err="1"/>
              <a:t>ViPNet</a:t>
            </a:r>
            <a:r>
              <a:rPr lang="en-US" dirty="0"/>
              <a:t> TIAS</a:t>
            </a:r>
            <a:br>
              <a:rPr lang="en-US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06836268"/>
              </p:ext>
            </p:extLst>
          </p:nvPr>
        </p:nvGraphicFramePr>
        <p:xfrm>
          <a:off x="609600" y="1549400"/>
          <a:ext cx="8153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328309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CE9D3-F522-9F40-9F4F-13263AC5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 панель</a:t>
            </a:r>
            <a:r>
              <a:rPr lang="en-US" dirty="0"/>
              <a:t> TIAS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51874"/>
            <a:ext cx="6232739" cy="3505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54283"/>
            <a:ext cx="6481834" cy="3510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30" y="2895600"/>
            <a:ext cx="6332628" cy="35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80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FC3B7A-5AE6-8140-BB93-0BE40605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исполнения</a:t>
            </a:r>
            <a:r>
              <a:rPr lang="en-US" dirty="0"/>
              <a:t> TIAS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3815" y="2364210"/>
            <a:ext cx="8262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Desktop</a:t>
            </a: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3653" y="2372469"/>
            <a:ext cx="9508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Server 1U</a:t>
            </a: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8899" y="2409192"/>
            <a:ext cx="15231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Virtual Appliance</a:t>
            </a: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579" y="4644005"/>
            <a:ext cx="16568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ПАК </a:t>
            </a:r>
            <a:r>
              <a:rPr lang="en-US" sz="1350" dirty="0"/>
              <a:t>ViPNet TIAS 100</a:t>
            </a:r>
            <a:endParaRPr lang="ru-RU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3582619" y="4644005"/>
            <a:ext cx="17450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ПАК </a:t>
            </a:r>
            <a:r>
              <a:rPr lang="en-US" sz="1350" dirty="0"/>
              <a:t>ViPNet TIAS 1000</a:t>
            </a:r>
            <a:endParaRPr lang="ru-RU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3578415" y="4871933"/>
            <a:ext cx="17450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ПАК </a:t>
            </a:r>
            <a:r>
              <a:rPr lang="en-US" sz="1350" dirty="0"/>
              <a:t>ViPNet TIAS 2000</a:t>
            </a:r>
            <a:endParaRPr lang="ru-RU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3591191" y="5098209"/>
            <a:ext cx="17450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ПАК </a:t>
            </a:r>
            <a:r>
              <a:rPr lang="en-US" sz="1350" dirty="0"/>
              <a:t>ViPNet TIAS 5000</a:t>
            </a:r>
            <a:endParaRPr lang="ru-R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6955719" y="4591315"/>
            <a:ext cx="1241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ViPNet TIAS VA</a:t>
            </a:r>
            <a:endParaRPr lang="ru-RU" sz="13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34" y="3295723"/>
            <a:ext cx="428572" cy="390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15" y="3736377"/>
            <a:ext cx="866667" cy="3428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06" y="3204923"/>
            <a:ext cx="1085714" cy="6190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4" y="3295723"/>
            <a:ext cx="1211656" cy="6664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7" y="3239136"/>
            <a:ext cx="4515293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16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" y="1449786"/>
            <a:ext cx="4136609" cy="2841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75" y="1566918"/>
            <a:ext cx="3646274" cy="2018389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158D218-DFB9-9948-924B-58774735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15" y="491640"/>
            <a:ext cx="4648200" cy="384427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2" y="3124200"/>
            <a:ext cx="4069425" cy="24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1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9D7E9-C7D8-4B4D-BF3C-9677A3A4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защиты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451227"/>
            <a:ext cx="7581900" cy="2695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4275569"/>
            <a:ext cx="7800975" cy="2190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3999344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Выявление инцидентов и реагирование на них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113779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Обнаружение вторжений (СОВ)</a:t>
            </a:r>
          </a:p>
        </p:txBody>
      </p:sp>
    </p:spTree>
    <p:extLst>
      <p:ext uri="{BB962C8B-B14F-4D97-AF65-F5344CB8AC3E}">
        <p14:creationId xmlns:p14="http://schemas.microsoft.com/office/powerpoint/2010/main" val="182271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9D7E9-C7D8-4B4D-BF3C-9677A3A4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защиты </a:t>
            </a:r>
            <a:r>
              <a:rPr lang="ru-RU" sz="2800" dirty="0"/>
              <a:t>(продолжение)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5342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68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4648200" cy="384427"/>
          </a:xfrm>
        </p:spPr>
        <p:txBody>
          <a:bodyPr/>
          <a:lstStyle/>
          <a:p>
            <a:r>
              <a:rPr lang="ru-RU" b="1" dirty="0"/>
              <a:t>Решение </a:t>
            </a:r>
            <a:r>
              <a:rPr lang="ru-RU" b="1" dirty="0" err="1"/>
              <a:t>ViPNet</a:t>
            </a:r>
            <a:r>
              <a:rPr lang="ru-RU" b="1" dirty="0"/>
              <a:t> по обнаружению </a:t>
            </a:r>
            <a:br>
              <a:rPr lang="ru-RU" b="1" dirty="0"/>
            </a:br>
            <a:r>
              <a:rPr lang="ru-RU" b="1" dirty="0"/>
              <a:t>и предотвращению КА  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7381875" cy="424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2" y="2328453"/>
            <a:ext cx="74961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27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39BEFB-AC7C-2348-A1ED-1876F50A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Сертификация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267200"/>
            <a:ext cx="7962900" cy="1914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14" y="1543190"/>
            <a:ext cx="1142857" cy="2247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3051"/>
            <a:ext cx="142857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34008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управления инцидентами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7645017" cy="3744416"/>
          </a:xfr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7848872" cy="3844261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1"/>
            <a:ext cx="6897170" cy="38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17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648200" cy="384427"/>
          </a:xfrm>
        </p:spPr>
        <p:txBody>
          <a:bodyPr>
            <a:noAutofit/>
          </a:bodyPr>
          <a:lstStyle/>
          <a:p>
            <a:r>
              <a:rPr lang="ru-RU" sz="3200" dirty="0"/>
              <a:t>Что мы делаем для наших заказчиков </a:t>
            </a:r>
            <a:br>
              <a:rPr lang="ru-RU" sz="3200" dirty="0"/>
            </a:br>
            <a:r>
              <a:rPr lang="ru-RU" sz="3200" dirty="0"/>
              <a:t>в рамках корпоративного ЦМ ГосСОПКА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-36512" y="2190527"/>
          <a:ext cx="9086686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357406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152400"/>
            <a:ext cx="7886700" cy="1325563"/>
          </a:xfrm>
        </p:spPr>
        <p:txBody>
          <a:bodyPr/>
          <a:lstStyle/>
          <a:p>
            <a:r>
              <a:rPr lang="ru-RU" dirty="0"/>
              <a:t>Где получить информацию?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282766"/>
            <a:ext cx="1976628" cy="779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26016"/>
            <a:ext cx="1944571" cy="78045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4896"/>
            <a:ext cx="2045660" cy="52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3F61E-79C4-DA4F-8B5D-32D1B29109B9}"/>
              </a:ext>
            </a:extLst>
          </p:cNvPr>
          <p:cNvSpPr txBox="1"/>
          <p:nvPr/>
        </p:nvSpPr>
        <p:spPr>
          <a:xfrm>
            <a:off x="2883860" y="5435903"/>
            <a:ext cx="6918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Ермолаев Владимир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направления продаж в СФО</a:t>
            </a:r>
          </a:p>
          <a:p>
            <a:r>
              <a:rPr lang="en-US" sz="2000" i="1" dirty="0"/>
              <a:t>e-mail</a:t>
            </a:r>
            <a:r>
              <a:rPr lang="ru-RU" sz="2000" i="1" dirty="0"/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vermolaev@ptsecurity.com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+7 (960) 792 45 62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8887CC-7F8B-CD4B-AEBB-09851AFF7E70}"/>
              </a:ext>
            </a:extLst>
          </p:cNvPr>
          <p:cNvSpPr txBox="1"/>
          <p:nvPr/>
        </p:nvSpPr>
        <p:spPr>
          <a:xfrm>
            <a:off x="2883860" y="1153118"/>
            <a:ext cx="6260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Дмитрий Григорьев</a:t>
            </a:r>
          </a:p>
          <a:p>
            <a:r>
              <a:rPr lang="ru-RU" sz="2000" i="1" dirty="0"/>
              <a:t>Руководитель обособленного подразделения</a:t>
            </a:r>
          </a:p>
          <a:p>
            <a:r>
              <a:rPr lang="en-US" sz="2000" i="1" dirty="0"/>
              <a:t>e-mail</a:t>
            </a:r>
            <a:r>
              <a:rPr lang="ru-RU" sz="2000" i="1" dirty="0"/>
              <a:t>: </a:t>
            </a:r>
            <a:r>
              <a:rPr lang="en-US" sz="2000" i="1" dirty="0">
                <a:hlinkClick r:id="rId6"/>
              </a:rPr>
              <a:t>Dmitry.Grigoryev@infotecs.ru</a:t>
            </a:r>
            <a:endParaRPr lang="ru-RU" sz="2000" i="1" dirty="0"/>
          </a:p>
          <a:p>
            <a:r>
              <a:rPr lang="ru-RU" sz="2000" i="1" dirty="0"/>
              <a:t>Т: </a:t>
            </a:r>
            <a:r>
              <a:rPr lang="en-US" sz="2000" i="1" dirty="0"/>
              <a:t>+7</a:t>
            </a:r>
            <a:r>
              <a:rPr lang="ru-RU" sz="2000" i="1" dirty="0"/>
              <a:t> -913-983-21-83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174D8-D2C1-1045-880E-E37E590D876B}"/>
              </a:ext>
            </a:extLst>
          </p:cNvPr>
          <p:cNvSpPr txBox="1"/>
          <p:nvPr/>
        </p:nvSpPr>
        <p:spPr>
          <a:xfrm>
            <a:off x="2883860" y="2523745"/>
            <a:ext cx="6260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Роман </a:t>
            </a:r>
            <a:r>
              <a:rPr lang="ru-RU" sz="2000" dirty="0" err="1"/>
              <a:t>Кобцев</a:t>
            </a:r>
            <a:endParaRPr lang="ru-RU" sz="2000" i="1" dirty="0"/>
          </a:p>
          <a:p>
            <a:r>
              <a:rPr lang="ru-RU" sz="2000" dirty="0"/>
              <a:t>Директор по развитию бизнеса</a:t>
            </a:r>
          </a:p>
          <a:p>
            <a:r>
              <a:rPr lang="en-US" sz="2000" i="1" dirty="0"/>
              <a:t>e-mail</a:t>
            </a:r>
            <a:r>
              <a:rPr lang="ru-RU" sz="2000" i="1" dirty="0"/>
              <a:t>: </a:t>
            </a:r>
            <a:r>
              <a:rPr lang="en-US" sz="2000" dirty="0">
                <a:hlinkClick r:id="rId7"/>
              </a:rPr>
              <a:t>Roman.Kobtsev@amonitoring.ru</a:t>
            </a:r>
            <a:endParaRPr lang="ru-RU" sz="2000" dirty="0"/>
          </a:p>
          <a:p>
            <a:r>
              <a:rPr lang="ru-RU" sz="2000" dirty="0"/>
              <a:t>Т.: +7 </a:t>
            </a:r>
            <a:r>
              <a:rPr lang="en-US" sz="2000" dirty="0"/>
              <a:t>(</a:t>
            </a:r>
            <a:r>
              <a:rPr lang="ru-RU" sz="2000" dirty="0"/>
              <a:t>495</a:t>
            </a:r>
            <a:r>
              <a:rPr lang="en-US" sz="2000" dirty="0"/>
              <a:t>)</a:t>
            </a:r>
            <a:r>
              <a:rPr lang="ru-RU" sz="2000" dirty="0"/>
              <a:t> 737-6192 доб.5273</a:t>
            </a:r>
            <a:r>
              <a:rPr lang="ru-RU" sz="2000" i="1" dirty="0"/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460779-5BE0-D148-BF95-C56122549EB2}"/>
              </a:ext>
            </a:extLst>
          </p:cNvPr>
          <p:cNvSpPr txBox="1"/>
          <p:nvPr/>
        </p:nvSpPr>
        <p:spPr>
          <a:xfrm>
            <a:off x="2883860" y="4010602"/>
            <a:ext cx="6260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Михаил Богаченко</a:t>
            </a:r>
          </a:p>
          <a:p>
            <a:r>
              <a:rPr lang="ru-RU" sz="2000" dirty="0" err="1"/>
              <a:t>Продакт</a:t>
            </a:r>
            <a:r>
              <a:rPr lang="ru-RU" sz="2000" dirty="0"/>
              <a:t>-менеджер по направлению ИБ</a:t>
            </a:r>
          </a:p>
          <a:p>
            <a:r>
              <a:rPr lang="en-US" sz="2000" i="1" dirty="0"/>
              <a:t>e-mail</a:t>
            </a:r>
            <a:r>
              <a:rPr lang="ru-RU" sz="2000" i="1" dirty="0"/>
              <a:t>: </a:t>
            </a:r>
            <a:r>
              <a:rPr lang="ru-RU" sz="2000" dirty="0">
                <a:hlinkClick r:id="rId8"/>
              </a:rPr>
              <a:t>mikhail.bogachenko@axoftglobal.com</a:t>
            </a:r>
            <a:endParaRPr lang="ru-RU" sz="2000" dirty="0"/>
          </a:p>
          <a:p>
            <a:r>
              <a:rPr lang="en-US" sz="2000" dirty="0"/>
              <a:t>T</a:t>
            </a:r>
            <a:r>
              <a:rPr lang="ru-RU" sz="2000" dirty="0"/>
              <a:t>: +7</a:t>
            </a:r>
            <a:r>
              <a:rPr lang="en-US" sz="2000" dirty="0"/>
              <a:t>-</a:t>
            </a:r>
            <a:r>
              <a:rPr lang="ru-RU" sz="2000" dirty="0"/>
              <a:t>903</a:t>
            </a:r>
            <a:r>
              <a:rPr lang="en-US" sz="2000" dirty="0"/>
              <a:t>-</a:t>
            </a:r>
            <a:r>
              <a:rPr lang="ru-RU" sz="2000" dirty="0"/>
              <a:t> 999</a:t>
            </a:r>
            <a:r>
              <a:rPr lang="en-US" sz="2000" dirty="0"/>
              <a:t>-</a:t>
            </a:r>
            <a:r>
              <a:rPr lang="ru-RU" sz="2000" dirty="0"/>
              <a:t>5949</a:t>
            </a:r>
          </a:p>
        </p:txBody>
      </p:sp>
    </p:spTree>
    <p:extLst>
      <p:ext uri="{BB962C8B-B14F-4D97-AF65-F5344CB8AC3E}">
        <p14:creationId xmlns:p14="http://schemas.microsoft.com/office/powerpoint/2010/main" val="2062194967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4648200"/>
            <a:ext cx="2743200" cy="9413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3745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</a:rPr>
              <a:t>Благодарим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за внимание!</a:t>
            </a:r>
            <a:endParaRPr lang="ru-RU" sz="32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045660" cy="52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539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941169"/>
            <a:ext cx="770485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Британский премьер-министр Тереза </a:t>
            </a:r>
            <a:r>
              <a:rPr lang="ru-RU" sz="1600" dirty="0" err="1">
                <a:solidFill>
                  <a:schemeClr val="bg1"/>
                </a:solidFill>
              </a:rPr>
              <a:t>Мэй</a:t>
            </a:r>
            <a:r>
              <a:rPr lang="ru-RU" sz="1600" dirty="0">
                <a:solidFill>
                  <a:schemeClr val="bg1"/>
                </a:solidFill>
              </a:rPr>
              <a:t> пригрозила России </a:t>
            </a:r>
            <a:r>
              <a:rPr lang="ru-RU" sz="1600" dirty="0" err="1">
                <a:solidFill>
                  <a:schemeClr val="bg1"/>
                </a:solidFill>
              </a:rPr>
              <a:t>кибератакой</a:t>
            </a:r>
            <a:r>
              <a:rPr lang="ru-RU" sz="1600" dirty="0">
                <a:solidFill>
                  <a:schemeClr val="bg1"/>
                </a:solidFill>
              </a:rPr>
              <a:t>. Лондон считает, что Москва причастна к применению на территории Соединённого Королевства особо опасного нервно-паралитического газа "Новичок"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5" y="1916833"/>
            <a:ext cx="7753895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По статистике некоторых исследований, каждая 10-я компания в 2017 года так или иначе стала жертвой вируса-шифровальщика. При этом, средний срок обнаружения взлома системы составляет 172 дня на Западе и почти 3 года в России. Если подойти с юмором, то вполне можно сказать, что 2017 это год шифровальщиков – майский </a:t>
            </a:r>
            <a:r>
              <a:rPr lang="en-US" sz="1600" dirty="0" err="1">
                <a:solidFill>
                  <a:schemeClr val="bg1"/>
                </a:solidFill>
              </a:rPr>
              <a:t>WannaCry</a:t>
            </a:r>
            <a:r>
              <a:rPr lang="ru-RU" sz="1600" dirty="0">
                <a:solidFill>
                  <a:schemeClr val="bg1"/>
                </a:solidFill>
              </a:rPr>
              <a:t>, летний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ExPetr</a:t>
            </a:r>
            <a:r>
              <a:rPr lang="ru-RU" sz="1600" dirty="0">
                <a:solidFill>
                  <a:schemeClr val="bg1"/>
                </a:solidFill>
              </a:rPr>
              <a:t> и осенний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BadRabbit</a:t>
            </a:r>
            <a:r>
              <a:rPr lang="ru-RU" sz="1600" dirty="0">
                <a:solidFill>
                  <a:schemeClr val="bg1"/>
                </a:solidFill>
              </a:rPr>
              <a:t>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3612" y="3553674"/>
            <a:ext cx="7799833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По данным исследования </a:t>
            </a:r>
            <a:r>
              <a:rPr lang="ru-RU" sz="1600" dirty="0" err="1">
                <a:solidFill>
                  <a:schemeClr val="bg1"/>
                </a:solidFill>
              </a:rPr>
              <a:t>Microsoft</a:t>
            </a:r>
            <a:r>
              <a:rPr lang="ru-RU" sz="1600" dirty="0">
                <a:solidFill>
                  <a:schemeClr val="bg1"/>
                </a:solidFill>
              </a:rPr>
              <a:t>, в 2017 году в мире было зафиксировано в 4 раза больше угроз безопасности, чем за аналогичный период годом ранее. Количество попыток входа в учетную запись </a:t>
            </a:r>
            <a:r>
              <a:rPr lang="ru-RU" sz="1600" dirty="0" err="1">
                <a:solidFill>
                  <a:schemeClr val="bg1"/>
                </a:solidFill>
              </a:rPr>
              <a:t>Microsoft</a:t>
            </a:r>
            <a:r>
              <a:rPr lang="ru-RU" sz="1600" dirty="0">
                <a:solidFill>
                  <a:schemeClr val="bg1"/>
                </a:solidFill>
              </a:rPr>
              <a:t> с вредоносных IP-адресов увеличилось на 44%, став самой главной причиной заражения облачных сервисов (51%). </a:t>
            </a:r>
          </a:p>
        </p:txBody>
      </p:sp>
    </p:spTree>
    <p:extLst>
      <p:ext uri="{BB962C8B-B14F-4D97-AF65-F5344CB8AC3E}">
        <p14:creationId xmlns:p14="http://schemas.microsoft.com/office/powerpoint/2010/main" val="38494422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Аналитика из отчета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353682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анализа событий использовалась аналитическая система TIAS, в которую поступали событий от 1 ViPNet IDS. За период январь 2018 г. сенсоры зафиксировали около 6 380 000 событий информационной безопасности. Среди них выявлены 6 инцидентов.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56282"/>
            <a:ext cx="6774506" cy="2830117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066800" y="3055817"/>
            <a:ext cx="6850071" cy="3127917"/>
            <a:chOff x="2819400" y="2285999"/>
            <a:chExt cx="6850071" cy="312791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2286000"/>
              <a:ext cx="6850071" cy="312791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3883" y="2285999"/>
              <a:ext cx="909918" cy="29779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828800" y="3841976"/>
            <a:ext cx="7010400" cy="2925413"/>
            <a:chOff x="-461963" y="1624012"/>
            <a:chExt cx="10067925" cy="360997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61963" y="1624012"/>
              <a:ext cx="10067925" cy="360997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61963" y="1654829"/>
              <a:ext cx="1300163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8139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23678" y="838200"/>
            <a:ext cx="7620000" cy="594066"/>
          </a:xfrm>
        </p:spPr>
        <p:txBody>
          <a:bodyPr>
            <a:noAutofit/>
          </a:bodyPr>
          <a:lstStyle/>
          <a:p>
            <a:r>
              <a:rPr lang="ru-RU" sz="3600" dirty="0"/>
              <a:t>Нормативное регулирование деятельности центров ГосСОПКА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8351520" cy="4533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1" y="423119"/>
            <a:ext cx="828157" cy="1245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62C739-5202-0D45-8E6E-8B610A3EF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884329"/>
            <a:ext cx="2485805" cy="7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27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1219200"/>
            <a:ext cx="8156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Calibri" panose="020F0502020204030204" pitchFamily="34" charset="0"/>
              </a:rPr>
              <a:t>Государственная система обнаружения, предупреждения и ликвидации последствий компьютерных атак на информационные ресурсы РФ представляет собой единый территориально распределенный комплекс, включающий силы и средства, предназначенные для обнаружения, предупреждения и ликвидации последствий компьютерных атак и реагирования на компьютерные инциденты. 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-990600" y="3122995"/>
          <a:ext cx="70104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/>
          </p:nvPr>
        </p:nvGraphicFramePr>
        <p:xfrm>
          <a:off x="4419600" y="3429000"/>
          <a:ext cx="4346275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AA75DD-6343-6340-A84C-895587FA31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381000"/>
            <a:ext cx="2667000" cy="8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8712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ГосСОПКА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690688"/>
            <a:ext cx="79724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089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881d74c-72f4-419c-9dce-164680df5c83">JWXU6D5MCXXA-356-186</_dlc_DocId>
    <_dlc_DocIdUrl xmlns="d881d74c-72f4-419c-9dce-164680df5c83">
      <Url>http://portal.infotecs.int/productsAndSolutions/implantation/_layouts/15/DocIdRedir.aspx?ID=JWXU6D5MCXXA-356-186</Url>
      <Description>JWXU6D5MCXXA-356-186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C042C1CE62BFD4EA243357C215FEA46" ma:contentTypeVersion="1" ma:contentTypeDescription="Создание документа." ma:contentTypeScope="" ma:versionID="8c477eda7e93249c34948a4414cd4d13">
  <xsd:schema xmlns:xsd="http://www.w3.org/2001/XMLSchema" xmlns:xs="http://www.w3.org/2001/XMLSchema" xmlns:p="http://schemas.microsoft.com/office/2006/metadata/properties" xmlns:ns2="d881d74c-72f4-419c-9dce-164680df5c83" targetNamespace="http://schemas.microsoft.com/office/2006/metadata/properties" ma:root="true" ma:fieldsID="ca4e3e57651580d1eb4180d33fc18c34" ns2:_="">
    <xsd:import namespace="d881d74c-72f4-419c-9dce-164680df5c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1d74c-72f4-419c-9dce-164680df5c8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41A1E6-7A29-4F5B-AA43-B67695501515}">
  <ds:schemaRefs>
    <ds:schemaRef ds:uri="http://schemas.microsoft.com/office/2006/documentManagement/types"/>
    <ds:schemaRef ds:uri="http://www.w3.org/XML/1998/namespace"/>
    <ds:schemaRef ds:uri="d881d74c-72f4-419c-9dce-164680df5c83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2C58659-B0DC-4A70-8A64-D77DD80CBE57}">
  <ds:schemaRefs>
    <ds:schemaRef ds:uri="http://schemas.microsoft.com/sharepoint/event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D218244A-431D-492E-905A-61FA1C08727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881d74c-72f4-419c-9dce-164680df5c8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74729C8-22ED-4035-A084-67EAA8703A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45853</TotalTime>
  <Words>1937</Words>
  <Application>Microsoft Macintosh PowerPoint</Application>
  <PresentationFormat>Экран (4:3)</PresentationFormat>
  <Paragraphs>265</Paragraphs>
  <Slides>47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8" baseType="lpstr">
      <vt:lpstr>Arial</vt:lpstr>
      <vt:lpstr>Calibri</vt:lpstr>
      <vt:lpstr>Calibri Light</vt:lpstr>
      <vt:lpstr>Segoe UI</vt:lpstr>
      <vt:lpstr>Segoe UI Black</vt:lpstr>
      <vt:lpstr>Segoe UI Light</vt:lpstr>
      <vt:lpstr>Segoe UI Semilight</vt:lpstr>
      <vt:lpstr>Times New Roman</vt:lpstr>
      <vt:lpstr>Ubuntu</vt:lpstr>
      <vt:lpstr>Wingdings</vt:lpstr>
      <vt:lpstr>Специальное оформление</vt:lpstr>
      <vt:lpstr>Презентация PowerPoint</vt:lpstr>
      <vt:lpstr>Презентация PowerPoint</vt:lpstr>
      <vt:lpstr>Группа компаний ИнфоТеКС </vt:lpstr>
      <vt:lpstr>Актуальность</vt:lpstr>
      <vt:lpstr>Актуальность</vt:lpstr>
      <vt:lpstr>Аналитика из отчета</vt:lpstr>
      <vt:lpstr>Нормативное регулирование деятельности центров ГосСОПКА</vt:lpstr>
      <vt:lpstr>Презентация PowerPoint</vt:lpstr>
      <vt:lpstr>Структура ГосСОПКА</vt:lpstr>
      <vt:lpstr>Элементы ГосСОПКА</vt:lpstr>
      <vt:lpstr>Варианты</vt:lpstr>
      <vt:lpstr>Цели создания  Ведомственного сегмента</vt:lpstr>
      <vt:lpstr>Создание ЦМ ГосСОПКА</vt:lpstr>
      <vt:lpstr>Состав штатного расписания</vt:lpstr>
      <vt:lpstr>Что делать?</vt:lpstr>
      <vt:lpstr>Перечень сведений,  предоставляемых в ГосСОПКА </vt:lpstr>
      <vt:lpstr>Функции Центров Мониторинга ГосСОПКА</vt:lpstr>
      <vt:lpstr>Пример уязвимости</vt:lpstr>
      <vt:lpstr>Условия эксплуатации</vt:lpstr>
      <vt:lpstr>Презентация PowerPoint</vt:lpstr>
      <vt:lpstr>Система управления уязвимостями</vt:lpstr>
      <vt:lpstr>Технические средства сегмента ГосСОПКА </vt:lpstr>
      <vt:lpstr>Технические средства сегмента ГосСОПКА (проект) </vt:lpstr>
      <vt:lpstr>Пример взаимодействия компонентов </vt:lpstr>
      <vt:lpstr>Что можем предложить?</vt:lpstr>
      <vt:lpstr>Презентация PowerPoint</vt:lpstr>
      <vt:lpstr>Презентация PowerPoint</vt:lpstr>
      <vt:lpstr>Презентация PowerPoint</vt:lpstr>
      <vt:lpstr>Презентация PowerPoint</vt:lpstr>
      <vt:lpstr>Сенсоры</vt:lpstr>
      <vt:lpstr>ViPNet IDS Network Sensor</vt:lpstr>
      <vt:lpstr>ViPNet IDS Network Sensor</vt:lpstr>
      <vt:lpstr>Варианты исполнения</vt:lpstr>
      <vt:lpstr>ViPNet IDS Host Sensor</vt:lpstr>
      <vt:lpstr>Атаковать стало легче</vt:lpstr>
      <vt:lpstr>Основные функции  ViPNet TIAS </vt:lpstr>
      <vt:lpstr>Основные функции  ViPNet TIAS </vt:lpstr>
      <vt:lpstr>Информационная панель TIAS</vt:lpstr>
      <vt:lpstr>Варианты исполнения TIAS </vt:lpstr>
      <vt:lpstr>Меры защиты</vt:lpstr>
      <vt:lpstr>Меры защиты (продолжение)</vt:lpstr>
      <vt:lpstr>Решение ViPNet по обнаружению  и предотвращению КА    </vt:lpstr>
      <vt:lpstr>Сертификация</vt:lpstr>
      <vt:lpstr>Система управления инцидентами</vt:lpstr>
      <vt:lpstr>Что мы делаем для наших заказчиков  в рамках корпоративного ЦМ ГосСОПКА </vt:lpstr>
      <vt:lpstr>Где получить информацию?</vt:lpstr>
      <vt:lpstr>Презентация PowerPoint</vt:lpstr>
    </vt:vector>
  </TitlesOfParts>
  <Company>Enjoy My Fine Releases.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Григорьев Дмитрий</cp:lastModifiedBy>
  <cp:revision>2355</cp:revision>
  <dcterms:created xsi:type="dcterms:W3CDTF">2015-02-17T10:28:40Z</dcterms:created>
  <dcterms:modified xsi:type="dcterms:W3CDTF">2018-06-06T06:35:38Z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0x0101009C042C1CE62BFD4EA243357C215FEA46</vt:lpwstr>
  </property>
  <property fmtid="{D5CDD505-2E9C-101B-9397-08002B2CF9AE}" pid="3" name="_dlc_DocIdItemGuid">
    <vt:lpwstr>824babaf-f77c-48a8-bc41-f6f53f932e6c</vt:lpwstr>
  </property>
</Properties>
</file>