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7546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884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884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9180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9180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9180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8840"/>
            <a:ext cx="8229240" cy="398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240" cy="532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8840"/>
            <a:ext cx="8229240" cy="398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884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884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9180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9180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91800"/>
            <a:ext cx="26496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240" cy="532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320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5000"/>
            <a:ext cx="8228880" cy="1246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8880" cy="3987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3987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mailto:sibir@rusbitech.ru" TargetMode="External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3168000" y="4176000"/>
            <a:ext cx="5616000" cy="152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spcBef>
                <a:spcPts val="1191"/>
              </a:spcBef>
              <a:spcAft>
                <a:spcPts val="992"/>
              </a:spcAf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Татюк Вадим Феофанович, </a:t>
            </a:r>
            <a:endParaRPr b="1" lang="ru-RU" sz="20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spcBef>
                <a:spcPts val="1191"/>
              </a:spcBef>
              <a:spcAft>
                <a:spcPts val="992"/>
              </a:spcAft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</a:rPr>
              <a:t>директор Центра компетенций «РусБИТех» в СФО и ДВФО, </a:t>
            </a:r>
            <a:endParaRPr b="1" lang="ru-RU" sz="14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spcBef>
                <a:spcPts val="1191"/>
              </a:spcBef>
              <a:spcAft>
                <a:spcPts val="992"/>
              </a:spcAft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</a:rPr>
              <a:t>Новосибирск, </a:t>
            </a:r>
            <a:r>
              <a:rPr b="1" lang="ru-RU" sz="1400" spc="-1" strike="noStrike">
                <a:solidFill>
                  <a:srgbClr val="ffffff"/>
                </a:solidFill>
                <a:latin typeface="Arial"/>
                <a:hlinkClick r:id="rId2"/>
              </a:rPr>
              <a:t>sibir@rusbitech.ru</a:t>
            </a:r>
            <a:r>
              <a:rPr b="1" lang="ru-RU" sz="1400" spc="-1" strike="noStrike">
                <a:solidFill>
                  <a:srgbClr val="ffffff"/>
                </a:solidFill>
                <a:latin typeface="Arial"/>
              </a:rPr>
              <a:t>  т. +7-923-703-74-17</a:t>
            </a:r>
            <a:endParaRPr b="1" lang="ru-RU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lide" descr=""/>
          <p:cNvPicPr/>
          <p:nvPr/>
        </p:nvPicPr>
        <p:blipFill>
          <a:blip r:embed="rId1"/>
          <a:stretch/>
        </p:blipFill>
        <p:spPr>
          <a:xfrm>
            <a:off x="0" y="866160"/>
            <a:ext cx="914328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LibreOffice/6.0.4.2$Linux_X86_64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2018-05-21T10:54:50Z</dcterms:created>
  <dc:creator>Unknown Creator</dc:creator>
  <dc:description/>
  <dc:language>ru-RU</dc:language>
  <cp:lastModifiedBy/>
  <dcterms:modified xsi:type="dcterms:W3CDTF">2018-06-06T15:56:04Z</dcterms:modified>
  <cp:revision>2</cp:revision>
  <dc:subject/>
  <dc:title>Untitled Presentation</dc:title>
</cp:coreProperties>
</file>